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ink/ink1.xml" ContentType="application/inkml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2" r:id="rId1"/>
  </p:sldMasterIdLst>
  <p:notesMasterIdLst>
    <p:notesMasterId r:id="rId61"/>
  </p:notesMasterIdLst>
  <p:sldIdLst>
    <p:sldId id="256" r:id="rId2"/>
    <p:sldId id="309" r:id="rId3"/>
    <p:sldId id="310" r:id="rId4"/>
    <p:sldId id="383" r:id="rId5"/>
    <p:sldId id="315" r:id="rId6"/>
    <p:sldId id="318" r:id="rId7"/>
    <p:sldId id="319" r:id="rId8"/>
    <p:sldId id="323" r:id="rId9"/>
    <p:sldId id="324" r:id="rId10"/>
    <p:sldId id="314" r:id="rId11"/>
    <p:sldId id="352" r:id="rId12"/>
    <p:sldId id="327" r:id="rId13"/>
    <p:sldId id="328" r:id="rId14"/>
    <p:sldId id="329" r:id="rId15"/>
    <p:sldId id="330" r:id="rId16"/>
    <p:sldId id="353" r:id="rId17"/>
    <p:sldId id="331" r:id="rId18"/>
    <p:sldId id="332" r:id="rId19"/>
    <p:sldId id="333" r:id="rId20"/>
    <p:sldId id="334" r:id="rId21"/>
    <p:sldId id="316" r:id="rId22"/>
    <p:sldId id="337" r:id="rId23"/>
    <p:sldId id="338" r:id="rId24"/>
    <p:sldId id="339" r:id="rId25"/>
    <p:sldId id="340" r:id="rId26"/>
    <p:sldId id="348" r:id="rId27"/>
    <p:sldId id="342" r:id="rId28"/>
    <p:sldId id="343" r:id="rId29"/>
    <p:sldId id="344" r:id="rId30"/>
    <p:sldId id="345" r:id="rId31"/>
    <p:sldId id="349" r:id="rId32"/>
    <p:sldId id="346" r:id="rId33"/>
    <p:sldId id="347" r:id="rId34"/>
    <p:sldId id="350" r:id="rId35"/>
    <p:sldId id="351" r:id="rId36"/>
    <p:sldId id="354" r:id="rId37"/>
    <p:sldId id="356" r:id="rId38"/>
    <p:sldId id="357" r:id="rId39"/>
    <p:sldId id="358" r:id="rId40"/>
    <p:sldId id="359" r:id="rId41"/>
    <p:sldId id="360" r:id="rId42"/>
    <p:sldId id="361" r:id="rId43"/>
    <p:sldId id="362" r:id="rId44"/>
    <p:sldId id="363" r:id="rId45"/>
    <p:sldId id="364" r:id="rId46"/>
    <p:sldId id="365" r:id="rId47"/>
    <p:sldId id="366" r:id="rId48"/>
    <p:sldId id="368" r:id="rId49"/>
    <p:sldId id="369" r:id="rId50"/>
    <p:sldId id="381" r:id="rId51"/>
    <p:sldId id="382" r:id="rId52"/>
    <p:sldId id="385" r:id="rId53"/>
    <p:sldId id="311" r:id="rId54"/>
    <p:sldId id="386" r:id="rId55"/>
    <p:sldId id="325" r:id="rId56"/>
    <p:sldId id="388" r:id="rId57"/>
    <p:sldId id="389" r:id="rId58"/>
    <p:sldId id="390" r:id="rId59"/>
    <p:sldId id="257" r:id="rId60"/>
  </p:sldIdLst>
  <p:sldSz cx="9144000" cy="5715000" type="screen16x1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383" autoAdjust="0"/>
    <p:restoredTop sz="94660"/>
  </p:normalViewPr>
  <p:slideViewPr>
    <p:cSldViewPr>
      <p:cViewPr varScale="1">
        <p:scale>
          <a:sx n="135" d="100"/>
          <a:sy n="135" d="100"/>
        </p:scale>
        <p:origin x="1520" y="168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17-09-18T16:28:50.0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14717 10404 13 0,'0'0'0'0,"4"0"-7"16</inkml:trace>
</inkml:ink>
</file>

<file path=ppt/media/image1.png>
</file>

<file path=ppt/media/image10.png>
</file>

<file path=ppt/media/image11.png>
</file>

<file path=ppt/media/image12.gif>
</file>

<file path=ppt/media/image12.png>
</file>

<file path=ppt/media/image13.png>
</file>

<file path=ppt/media/image13.tiff>
</file>

<file path=ppt/media/image14.png>
</file>

<file path=ppt/media/image14.tiff>
</file>

<file path=ppt/media/image15.tiff>
</file>

<file path=ppt/media/image16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jp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EA079-9CF4-48B7-BCC5-BE35C8F4F190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0A2508-4756-4493-9E55-B5BD5C9DD2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18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61903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7955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27489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4713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75126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05206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8991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65867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55177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36672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945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40705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1239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00987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94624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80058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31154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97138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53643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27660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7518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8248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6275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20509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580453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63629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34895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82076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92418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66688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122910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88566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9125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74446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29662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385169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346332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512885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843141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450335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631604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894343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516035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50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5927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303610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51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361534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52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022731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55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935596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59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41951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2866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0615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77910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4621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DBFA76-1348-0449-B858-97BE5E245F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766993-2A38-514B-82B3-D55FD34399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E191C2-93ED-7C45-B58A-710C2FA98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2220F59-3ED6-D94C-93C4-CA9875163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E08E92-53DB-8D46-9E3E-11F7B2505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208548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C41E45-35EB-8146-A8DF-147E5EF16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460EBF6-746A-7A4E-B7E9-2B2DEE6A8F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6459CFB-8B7F-3449-A216-8836418DE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A22651-8AA8-694C-A461-3D4594816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A939B4-5628-C143-B1E6-64E05F454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6606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8F19824-EF80-B143-9851-149526F6F1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7A77E37-F114-384C-A0C5-B90355BA23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FCB521D-526D-E842-85F3-AD9B59108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CC35F5-27F7-574E-AC07-72C306046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D8605A2-BAED-2048-A407-729FB142D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151576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F08898-5D37-FE47-8F9B-58117FBF3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F0A559-2F9C-5E4E-A669-5BF8CA160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97113E-B4CD-8741-98A0-2AD36E482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71524C-EE84-6E4F-B6FA-AA2D3137D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5ADE66-6AD7-1B4B-B8EA-F429DC18A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475854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38E7F7-6E51-864B-ACD4-BC7CD7D91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A66C995-EA14-B747-A118-4DB37DBFB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9DFD3E-8E06-E442-BCB3-FFCAFF747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6CC9B-314B-422C-ABA0-C3C06E2A1B8C}" type="datetime1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8C6EB7-95B5-C94B-AF46-22DA9C602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4DECC3B-A8CD-7B42-9C3E-2EF50ED98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4009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EC660B-01CC-F24C-9662-E8BFCACBF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896ECCE-9C78-B640-A995-851AD87066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5566F6B-D67F-084A-878C-5E94066BC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D2A030F-19D8-D84A-A453-68CBC5E93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4D9E-3A7E-4C35-B9D0-C624946E7851}" type="datetime1">
              <a:rPr lang="pt-BR" smtClean="0"/>
              <a:t>07/11/2018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F61F8CB-14BD-8347-9857-340D49281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FEC9E69-C5FA-004B-B6FD-B28CD22C0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6096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C3C0C7-5A62-EE4F-BE95-6A2F7632F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E527CD-287E-F043-9F15-AD972D4FB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5716A31-C896-B54B-ADC0-B453EBB4C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8D3007-C7FC-A64E-9A18-3473E31FF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452C867-0859-6842-A7EF-94A0F4F866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3B7DA00-4E6A-A649-97BC-3FE22D68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42DD-C24E-4610-AB45-970352D8F749}" type="datetime1">
              <a:rPr lang="pt-BR" smtClean="0"/>
              <a:t>07/11/2018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9215909-FEA7-F64C-BF1A-DE29949C5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2E4001B-3200-A240-972E-C6E38BCDE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9536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FDA6CC-F54F-0542-8DF2-53442E3F7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544BFEC-F635-DA4F-917F-87E9343C6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07/11/2018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982EFE0-F8C2-8245-AE30-E2A2A14E0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6CB5BF0-56D5-0F46-82E3-B2B1F21E3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797356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19BCD2B-E0E3-934E-9EE5-EA05FE2A9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5E582-C1A0-4F27-B3FD-63F9E0C4AED8}" type="datetime1">
              <a:rPr lang="pt-BR" smtClean="0"/>
              <a:t>07/11/2018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855BF04-F2F7-ED4A-AAC1-1A9ACD388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0F60A05-ED8A-6D48-BEA2-510A06F19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277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361AB5-8A6C-894A-8C9D-3C71E0EE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568B0F-4BB1-8B41-822D-6677A48E3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18CBB7-7FFC-5C4F-BDB4-DA42C8FEAF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C19D1FB-381E-1C4B-8544-BE3597000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1E6D3-86D7-4055-85A5-C9AB021B04E4}" type="datetime1">
              <a:rPr lang="pt-BR" smtClean="0"/>
              <a:t>07/11/2018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1AFC99E-DAAB-CA4A-9908-3B9D2B8F2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2728317-5C23-A64E-AE79-11CD8860B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0785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062F5F-22A1-A04D-B239-94D91BDA7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7053A8D-5E3A-D74A-9AD8-06CEE464F8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8788037-D70A-E746-A2F3-7A4AE55C18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EDA75E-D41F-1C41-BCA7-C88F86CCA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664B-0EAB-490C-8103-B35FC641746C}" type="datetime1">
              <a:rPr lang="pt-BR" smtClean="0"/>
              <a:t>07/11/2018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92A3118-1DFA-3842-B103-9D13A60E3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EB80E82-934C-AF44-8FFA-D12998A7B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8239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45A8579-E302-2442-A239-4855197A9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919A733-5710-1E46-AB69-E162A7505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5229F0D-2F44-F546-B755-6DF322949E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90D5A-3293-4A5C-BAB5-6C18A1A624B8}" type="datetime1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73E602-3E75-3548-9DA7-0B10816E18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www.iaexpert.com.br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F2C0C68-DAEC-F940-9D80-41E3D9BF83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6626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912088" y="1417341"/>
            <a:ext cx="9948584" cy="1524801"/>
          </a:xfrm>
        </p:spPr>
        <p:txBody>
          <a:bodyPr>
            <a:noAutofit/>
          </a:bodyPr>
          <a:lstStyle/>
          <a:p>
            <a:pPr algn="r"/>
            <a:r>
              <a:rPr lang="pt-BR" sz="3111" dirty="0" err="1"/>
              <a:t>Perceptron</a:t>
            </a:r>
            <a:r>
              <a:rPr lang="pt-BR" sz="3111" dirty="0"/>
              <a:t> de uma camada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0496" y="2962500"/>
            <a:ext cx="8636000" cy="999753"/>
          </a:xfrm>
        </p:spPr>
        <p:txBody>
          <a:bodyPr/>
          <a:lstStyle/>
          <a:p>
            <a:pPr algn="r"/>
            <a:r>
              <a:rPr lang="pt-BR" dirty="0"/>
              <a:t>Jones Granatyr</a:t>
            </a:r>
          </a:p>
        </p:txBody>
      </p:sp>
      <p:pic>
        <p:nvPicPr>
          <p:cNvPr id="1026" name="Picture 2" descr="E:\Ensino\IA Expert\Banners\logo-sit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18" y="3817606"/>
            <a:ext cx="1600178" cy="170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024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E3A2569B-42AD-4CFB-B10B-DC5EF15FD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Operador XOR</a:t>
            </a:r>
          </a:p>
        </p:txBody>
      </p:sp>
      <p:graphicFrame>
        <p:nvGraphicFramePr>
          <p:cNvPr id="5" name="Espaço Reservado para Conteúdo 4">
            <a:extLst>
              <a:ext uri="{FF2B5EF4-FFF2-40B4-BE49-F238E27FC236}">
                <a16:creationId xmlns:a16="http://schemas.microsoft.com/office/drawing/2014/main" id="{0150AE8B-E51B-4790-BA78-6C63FC56FB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7537506"/>
              </p:ext>
            </p:extLst>
          </p:nvPr>
        </p:nvGraphicFramePr>
        <p:xfrm>
          <a:off x="457200" y="1579364"/>
          <a:ext cx="8229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6536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AA3545B-D214-4FAA-AEE0-FE529A328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Cálculos camada entrada para camada oculta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D09AFD97-5D09-4313-B432-0A9BDFD130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8978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4490973"/>
              </p:ext>
            </p:extLst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211080" y="1021294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75064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3" name="CaixaDeTexto 82">
              <a:extLst>
                <a:ext uri="{FF2B5EF4-FFF2-40B4-BE49-F238E27FC236}">
                  <a16:creationId xmlns:a16="http://schemas.microsoft.com/office/drawing/2014/main" id="{97B9BE63-DD51-4606-86A7-4477D3A56DAC}"/>
                </a:ext>
              </a:extLst>
            </p:cNvPr>
            <p:cNvSpPr txBox="1"/>
            <p:nvPr/>
          </p:nvSpPr>
          <p:spPr>
            <a:xfrm>
              <a:off x="2697366" y="935444"/>
              <a:ext cx="67037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-0.424</a:t>
              </a:r>
            </a:p>
          </p:txBody>
        </p:sp>
        <p:sp>
          <p:nvSpPr>
            <p:cNvPr id="84" name="CaixaDeTexto 83">
              <a:extLst>
                <a:ext uri="{FF2B5EF4-FFF2-40B4-BE49-F238E27FC236}">
                  <a16:creationId xmlns:a16="http://schemas.microsoft.com/office/drawing/2014/main" id="{B013122D-6A35-436E-B5C2-32A3AC738966}"/>
                </a:ext>
              </a:extLst>
            </p:cNvPr>
            <p:cNvSpPr txBox="1"/>
            <p:nvPr/>
          </p:nvSpPr>
          <p:spPr>
            <a:xfrm>
              <a:off x="2651321" y="247986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-0.740</a:t>
              </a:r>
            </a:p>
          </p:txBody>
        </p:sp>
        <p:sp>
          <p:nvSpPr>
            <p:cNvPr id="85" name="CaixaDeTexto 84">
              <a:extLst>
                <a:ext uri="{FF2B5EF4-FFF2-40B4-BE49-F238E27FC236}">
                  <a16:creationId xmlns:a16="http://schemas.microsoft.com/office/drawing/2014/main" id="{37762837-C4A1-4A29-9EDC-E0E8AA4DDE02}"/>
                </a:ext>
              </a:extLst>
            </p:cNvPr>
            <p:cNvSpPr txBox="1"/>
            <p:nvPr/>
          </p:nvSpPr>
          <p:spPr>
            <a:xfrm>
              <a:off x="2559435" y="381819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-0.961</a:t>
              </a:r>
            </a:p>
          </p:txBody>
        </p:sp>
        <p:sp>
          <p:nvSpPr>
            <p:cNvPr id="86" name="CaixaDeTexto 85">
              <a:extLst>
                <a:ext uri="{FF2B5EF4-FFF2-40B4-BE49-F238E27FC236}">
                  <a16:creationId xmlns:a16="http://schemas.microsoft.com/office/drawing/2014/main" id="{08378213-B68A-40D3-A7D2-0A4908C41732}"/>
                </a:ext>
              </a:extLst>
            </p:cNvPr>
            <p:cNvSpPr txBox="1"/>
            <p:nvPr/>
          </p:nvSpPr>
          <p:spPr>
            <a:xfrm>
              <a:off x="3233665" y="1271528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0.358</a:t>
              </a:r>
            </a:p>
          </p:txBody>
        </p:sp>
        <p:sp>
          <p:nvSpPr>
            <p:cNvPr id="87" name="CaixaDeTexto 86">
              <a:extLst>
                <a:ext uri="{FF2B5EF4-FFF2-40B4-BE49-F238E27FC236}">
                  <a16:creationId xmlns:a16="http://schemas.microsoft.com/office/drawing/2014/main" id="{BC9F9651-87A7-4065-B282-BF05F7011691}"/>
                </a:ext>
              </a:extLst>
            </p:cNvPr>
            <p:cNvSpPr txBox="1"/>
            <p:nvPr/>
          </p:nvSpPr>
          <p:spPr>
            <a:xfrm>
              <a:off x="3032554" y="274956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-0.577</a:t>
              </a:r>
            </a:p>
          </p:txBody>
        </p:sp>
        <p:sp>
          <p:nvSpPr>
            <p:cNvPr id="88" name="CaixaDeTexto 87">
              <a:extLst>
                <a:ext uri="{FF2B5EF4-FFF2-40B4-BE49-F238E27FC236}">
                  <a16:creationId xmlns:a16="http://schemas.microsoft.com/office/drawing/2014/main" id="{FE9E9AF9-D30A-48F9-8A04-5D2CB99129A7}"/>
                </a:ext>
              </a:extLst>
            </p:cNvPr>
            <p:cNvSpPr txBox="1"/>
            <p:nvPr/>
          </p:nvSpPr>
          <p:spPr>
            <a:xfrm>
              <a:off x="2893512" y="432975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-0.469</a:t>
              </a: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CaixaDeTexto 92">
                <a:extLst>
                  <a:ext uri="{FF2B5EF4-FFF2-40B4-BE49-F238E27FC236}">
                    <a16:creationId xmlns:a16="http://schemas.microsoft.com/office/drawing/2014/main" id="{5283313D-93F2-4D05-B703-FB438EE7448F}"/>
                  </a:ext>
                </a:extLst>
              </p:cNvPr>
              <p:cNvSpPr txBox="1"/>
              <p:nvPr/>
            </p:nvSpPr>
            <p:spPr>
              <a:xfrm>
                <a:off x="0" y="303558"/>
                <a:ext cx="1999778" cy="760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𝑠𝑜𝑚𝑎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t-BR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𝑥𝑖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𝑤𝑖</m:t>
                          </m:r>
                        </m:e>
                      </m:nary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93" name="CaixaDeTexto 92">
                <a:extLst>
                  <a:ext uri="{FF2B5EF4-FFF2-40B4-BE49-F238E27FC236}">
                    <a16:creationId xmlns:a16="http://schemas.microsoft.com/office/drawing/2014/main" id="{5283313D-93F2-4D05-B703-FB438EE744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03558"/>
                <a:ext cx="1999778" cy="760978"/>
              </a:xfrm>
              <a:prstGeom prst="rect">
                <a:avLst/>
              </a:prstGeom>
              <a:blipFill>
                <a:blip r:embed="rId3"/>
                <a:stretch>
                  <a:fillRect t="-118333" r="-1274" b="-17833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4" name="CaixaDeTexto 93">
            <a:extLst>
              <a:ext uri="{FF2B5EF4-FFF2-40B4-BE49-F238E27FC236}">
                <a16:creationId xmlns:a16="http://schemas.microsoft.com/office/drawing/2014/main" id="{285B38B5-CBB1-4587-B4B4-EE917B8AD0E7}"/>
              </a:ext>
            </a:extLst>
          </p:cNvPr>
          <p:cNvSpPr txBox="1"/>
          <p:nvPr/>
        </p:nvSpPr>
        <p:spPr>
          <a:xfrm>
            <a:off x="5627224" y="1875325"/>
            <a:ext cx="30492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0 * (-0.424) + 0 * 0.358 = 0</a:t>
            </a: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FD9AD430-4397-4BBF-BEE5-3B3EB2348CFB}"/>
              </a:ext>
            </a:extLst>
          </p:cNvPr>
          <p:cNvSpPr txBox="1"/>
          <p:nvPr/>
        </p:nvSpPr>
        <p:spPr>
          <a:xfrm>
            <a:off x="5629808" y="2662962"/>
            <a:ext cx="33025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0 * (-0.740) + 0 * (-0.577) = 0</a:t>
            </a:r>
          </a:p>
        </p:txBody>
      </p:sp>
      <p:sp>
        <p:nvSpPr>
          <p:cNvPr id="96" name="CaixaDeTexto 95">
            <a:extLst>
              <a:ext uri="{FF2B5EF4-FFF2-40B4-BE49-F238E27FC236}">
                <a16:creationId xmlns:a16="http://schemas.microsoft.com/office/drawing/2014/main" id="{AFA76360-D903-4ABA-AC74-823C02877D20}"/>
              </a:ext>
            </a:extLst>
          </p:cNvPr>
          <p:cNvSpPr txBox="1"/>
          <p:nvPr/>
        </p:nvSpPr>
        <p:spPr>
          <a:xfrm>
            <a:off x="5632243" y="3455050"/>
            <a:ext cx="33025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0 * (-0.961) + 0 * (-0.469) = 0</a:t>
            </a:r>
          </a:p>
        </p:txBody>
      </p:sp>
      <p:sp>
        <p:nvSpPr>
          <p:cNvPr id="98" name="CaixaDeTexto 97">
            <a:extLst>
              <a:ext uri="{FF2B5EF4-FFF2-40B4-BE49-F238E27FC236}">
                <a16:creationId xmlns:a16="http://schemas.microsoft.com/office/drawing/2014/main" id="{0EF170C7-F6C6-4CB0-AECF-D815D9C970FF}"/>
              </a:ext>
            </a:extLst>
          </p:cNvPr>
          <p:cNvSpPr txBox="1"/>
          <p:nvPr/>
        </p:nvSpPr>
        <p:spPr>
          <a:xfrm>
            <a:off x="2555777" y="507658"/>
            <a:ext cx="8178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0</a:t>
            </a: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3266CF03-4F66-48F1-83E6-61A0490D9B8B}"/>
              </a:ext>
            </a:extLst>
          </p:cNvPr>
          <p:cNvSpPr txBox="1"/>
          <p:nvPr/>
        </p:nvSpPr>
        <p:spPr>
          <a:xfrm>
            <a:off x="2555777" y="2137420"/>
            <a:ext cx="8178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0</a:t>
            </a:r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67CF6DC9-9BBC-400F-A4EC-F04B8D3CDA72}"/>
              </a:ext>
            </a:extLst>
          </p:cNvPr>
          <p:cNvSpPr txBox="1"/>
          <p:nvPr/>
        </p:nvSpPr>
        <p:spPr>
          <a:xfrm>
            <a:off x="2555777" y="3937620"/>
            <a:ext cx="8178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CaixaDeTexto 100">
                <a:extLst>
                  <a:ext uri="{FF2B5EF4-FFF2-40B4-BE49-F238E27FC236}">
                    <a16:creationId xmlns:a16="http://schemas.microsoft.com/office/drawing/2014/main" id="{24DDF127-7241-4B78-9C82-3E8A9686DE40}"/>
                  </a:ext>
                </a:extLst>
              </p:cNvPr>
              <p:cNvSpPr txBox="1"/>
              <p:nvPr/>
            </p:nvSpPr>
            <p:spPr>
              <a:xfrm>
                <a:off x="5652120" y="364473"/>
                <a:ext cx="1584176" cy="5250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101" name="CaixaDeTexto 100">
                <a:extLst>
                  <a:ext uri="{FF2B5EF4-FFF2-40B4-BE49-F238E27FC236}">
                    <a16:creationId xmlns:a16="http://schemas.microsoft.com/office/drawing/2014/main" id="{24DDF127-7241-4B78-9C82-3E8A9686DE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2120" y="364473"/>
                <a:ext cx="1584176" cy="525016"/>
              </a:xfrm>
              <a:prstGeom prst="rect">
                <a:avLst/>
              </a:prstGeom>
              <a:blipFill>
                <a:blip r:embed="rId4"/>
                <a:stretch>
                  <a:fillRect t="-4762" b="-9524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DD5D4A45-93BF-4A85-8E8D-1F9DAD7FBB2B}"/>
              </a:ext>
            </a:extLst>
          </p:cNvPr>
          <p:cNvSpPr txBox="1"/>
          <p:nvPr/>
        </p:nvSpPr>
        <p:spPr>
          <a:xfrm>
            <a:off x="2555776" y="731376"/>
            <a:ext cx="11432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0.5</a:t>
            </a: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FF6CED8A-8C61-4909-8F2E-86571FCF14B0}"/>
              </a:ext>
            </a:extLst>
          </p:cNvPr>
          <p:cNvSpPr txBox="1"/>
          <p:nvPr/>
        </p:nvSpPr>
        <p:spPr>
          <a:xfrm>
            <a:off x="2555776" y="2335430"/>
            <a:ext cx="11432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0.5</a:t>
            </a: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DB5D4360-CCD5-4B2D-9D60-BC62B5C540BE}"/>
              </a:ext>
            </a:extLst>
          </p:cNvPr>
          <p:cNvSpPr txBox="1"/>
          <p:nvPr/>
        </p:nvSpPr>
        <p:spPr>
          <a:xfrm>
            <a:off x="2555776" y="4115752"/>
            <a:ext cx="11432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0.5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ACB812F7-4DFF-45ED-901F-F7FDA5FA6E64}"/>
              </a:ext>
            </a:extLst>
          </p:cNvPr>
          <p:cNvSpPr txBox="1"/>
          <p:nvPr/>
        </p:nvSpPr>
        <p:spPr>
          <a:xfrm>
            <a:off x="2753852" y="1159125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  <p:sp>
        <p:nvSpPr>
          <p:cNvPr id="106" name="CaixaDeTexto 105">
            <a:extLst>
              <a:ext uri="{FF2B5EF4-FFF2-40B4-BE49-F238E27FC236}">
                <a16:creationId xmlns:a16="http://schemas.microsoft.com/office/drawing/2014/main" id="{673D3884-F663-49F6-B116-953FEC114676}"/>
              </a:ext>
            </a:extLst>
          </p:cNvPr>
          <p:cNvSpPr txBox="1"/>
          <p:nvPr/>
        </p:nvSpPr>
        <p:spPr>
          <a:xfrm>
            <a:off x="2751922" y="2789791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  <p:sp>
        <p:nvSpPr>
          <p:cNvPr id="107" name="CaixaDeTexto 106">
            <a:extLst>
              <a:ext uri="{FF2B5EF4-FFF2-40B4-BE49-F238E27FC236}">
                <a16:creationId xmlns:a16="http://schemas.microsoft.com/office/drawing/2014/main" id="{D328608B-A786-48D3-B6A2-7B57401988D8}"/>
              </a:ext>
            </a:extLst>
          </p:cNvPr>
          <p:cNvSpPr txBox="1"/>
          <p:nvPr/>
        </p:nvSpPr>
        <p:spPr>
          <a:xfrm>
            <a:off x="2749487" y="4577617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</p:spTree>
    <p:extLst>
      <p:ext uri="{BB962C8B-B14F-4D97-AF65-F5344CB8AC3E}">
        <p14:creationId xmlns:p14="http://schemas.microsoft.com/office/powerpoint/2010/main" val="319848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  <p:bldP spid="94" grpId="0"/>
      <p:bldP spid="95" grpId="0"/>
      <p:bldP spid="96" grpId="0"/>
      <p:bldP spid="98" grpId="0"/>
      <p:bldP spid="99" grpId="0"/>
      <p:bldP spid="100" grpId="0"/>
      <p:bldP spid="101" grpId="0"/>
      <p:bldP spid="102" grpId="0"/>
      <p:bldP spid="103" grpId="0"/>
      <p:bldP spid="104" grpId="0"/>
      <p:bldP spid="105" grpId="0"/>
      <p:bldP spid="106" grpId="0"/>
      <p:bldP spid="10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211080" y="1021294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82568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3" name="CaixaDeTexto 82">
              <a:extLst>
                <a:ext uri="{FF2B5EF4-FFF2-40B4-BE49-F238E27FC236}">
                  <a16:creationId xmlns:a16="http://schemas.microsoft.com/office/drawing/2014/main" id="{97B9BE63-DD51-4606-86A7-4477D3A56DAC}"/>
                </a:ext>
              </a:extLst>
            </p:cNvPr>
            <p:cNvSpPr txBox="1"/>
            <p:nvPr/>
          </p:nvSpPr>
          <p:spPr>
            <a:xfrm>
              <a:off x="2697366" y="935444"/>
              <a:ext cx="67037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-0.424</a:t>
              </a:r>
            </a:p>
          </p:txBody>
        </p:sp>
        <p:sp>
          <p:nvSpPr>
            <p:cNvPr id="84" name="CaixaDeTexto 83">
              <a:extLst>
                <a:ext uri="{FF2B5EF4-FFF2-40B4-BE49-F238E27FC236}">
                  <a16:creationId xmlns:a16="http://schemas.microsoft.com/office/drawing/2014/main" id="{B013122D-6A35-436E-B5C2-32A3AC738966}"/>
                </a:ext>
              </a:extLst>
            </p:cNvPr>
            <p:cNvSpPr txBox="1"/>
            <p:nvPr/>
          </p:nvSpPr>
          <p:spPr>
            <a:xfrm>
              <a:off x="2651321" y="247986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-0.740</a:t>
              </a:r>
            </a:p>
          </p:txBody>
        </p:sp>
        <p:sp>
          <p:nvSpPr>
            <p:cNvPr id="85" name="CaixaDeTexto 84">
              <a:extLst>
                <a:ext uri="{FF2B5EF4-FFF2-40B4-BE49-F238E27FC236}">
                  <a16:creationId xmlns:a16="http://schemas.microsoft.com/office/drawing/2014/main" id="{37762837-C4A1-4A29-9EDC-E0E8AA4DDE02}"/>
                </a:ext>
              </a:extLst>
            </p:cNvPr>
            <p:cNvSpPr txBox="1"/>
            <p:nvPr/>
          </p:nvSpPr>
          <p:spPr>
            <a:xfrm>
              <a:off x="2559435" y="381819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-0.961</a:t>
              </a:r>
            </a:p>
          </p:txBody>
        </p:sp>
        <p:sp>
          <p:nvSpPr>
            <p:cNvPr id="86" name="CaixaDeTexto 85">
              <a:extLst>
                <a:ext uri="{FF2B5EF4-FFF2-40B4-BE49-F238E27FC236}">
                  <a16:creationId xmlns:a16="http://schemas.microsoft.com/office/drawing/2014/main" id="{08378213-B68A-40D3-A7D2-0A4908C41732}"/>
                </a:ext>
              </a:extLst>
            </p:cNvPr>
            <p:cNvSpPr txBox="1"/>
            <p:nvPr/>
          </p:nvSpPr>
          <p:spPr>
            <a:xfrm>
              <a:off x="3233665" y="1271528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0.358</a:t>
              </a:r>
            </a:p>
          </p:txBody>
        </p:sp>
        <p:sp>
          <p:nvSpPr>
            <p:cNvPr id="87" name="CaixaDeTexto 86">
              <a:extLst>
                <a:ext uri="{FF2B5EF4-FFF2-40B4-BE49-F238E27FC236}">
                  <a16:creationId xmlns:a16="http://schemas.microsoft.com/office/drawing/2014/main" id="{BC9F9651-87A7-4065-B282-BF05F7011691}"/>
                </a:ext>
              </a:extLst>
            </p:cNvPr>
            <p:cNvSpPr txBox="1"/>
            <p:nvPr/>
          </p:nvSpPr>
          <p:spPr>
            <a:xfrm>
              <a:off x="3032554" y="274956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-0.577</a:t>
              </a:r>
            </a:p>
          </p:txBody>
        </p:sp>
        <p:sp>
          <p:nvSpPr>
            <p:cNvPr id="88" name="CaixaDeTexto 87">
              <a:extLst>
                <a:ext uri="{FF2B5EF4-FFF2-40B4-BE49-F238E27FC236}">
                  <a16:creationId xmlns:a16="http://schemas.microsoft.com/office/drawing/2014/main" id="{FE9E9AF9-D30A-48F9-8A04-5D2CB99129A7}"/>
                </a:ext>
              </a:extLst>
            </p:cNvPr>
            <p:cNvSpPr txBox="1"/>
            <p:nvPr/>
          </p:nvSpPr>
          <p:spPr>
            <a:xfrm>
              <a:off x="2893512" y="432975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-0.469</a:t>
              </a: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285B38B5-CBB1-4587-B4B4-EE917B8AD0E7}"/>
              </a:ext>
            </a:extLst>
          </p:cNvPr>
          <p:cNvSpPr txBox="1"/>
          <p:nvPr/>
        </p:nvSpPr>
        <p:spPr>
          <a:xfrm>
            <a:off x="5364088" y="1875325"/>
            <a:ext cx="35044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0 * (-0.424) + 1 * 0.358 = 0.358</a:t>
            </a: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FD9AD430-4397-4BBF-BEE5-3B3EB2348CFB}"/>
              </a:ext>
            </a:extLst>
          </p:cNvPr>
          <p:cNvSpPr txBox="1"/>
          <p:nvPr/>
        </p:nvSpPr>
        <p:spPr>
          <a:xfrm>
            <a:off x="5364088" y="2662962"/>
            <a:ext cx="3876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0 * (-0.740) + 1 * (-0.577) = -0.577</a:t>
            </a:r>
          </a:p>
        </p:txBody>
      </p:sp>
      <p:sp>
        <p:nvSpPr>
          <p:cNvPr id="96" name="CaixaDeTexto 95">
            <a:extLst>
              <a:ext uri="{FF2B5EF4-FFF2-40B4-BE49-F238E27FC236}">
                <a16:creationId xmlns:a16="http://schemas.microsoft.com/office/drawing/2014/main" id="{AFA76360-D903-4ABA-AC74-823C02877D20}"/>
              </a:ext>
            </a:extLst>
          </p:cNvPr>
          <p:cNvSpPr txBox="1"/>
          <p:nvPr/>
        </p:nvSpPr>
        <p:spPr>
          <a:xfrm>
            <a:off x="5364088" y="3455050"/>
            <a:ext cx="3876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0 * (-0.961) + 1 * (-0.469) = -0.469</a:t>
            </a:r>
          </a:p>
        </p:txBody>
      </p:sp>
      <p:sp>
        <p:nvSpPr>
          <p:cNvPr id="98" name="CaixaDeTexto 97">
            <a:extLst>
              <a:ext uri="{FF2B5EF4-FFF2-40B4-BE49-F238E27FC236}">
                <a16:creationId xmlns:a16="http://schemas.microsoft.com/office/drawing/2014/main" id="{0EF170C7-F6C6-4CB0-AECF-D815D9C970FF}"/>
              </a:ext>
            </a:extLst>
          </p:cNvPr>
          <p:cNvSpPr txBox="1"/>
          <p:nvPr/>
        </p:nvSpPr>
        <p:spPr>
          <a:xfrm>
            <a:off x="2386814" y="507658"/>
            <a:ext cx="11160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0.358</a:t>
            </a: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3266CF03-4F66-48F1-83E6-61A0490D9B8B}"/>
              </a:ext>
            </a:extLst>
          </p:cNvPr>
          <p:cNvSpPr txBox="1"/>
          <p:nvPr/>
        </p:nvSpPr>
        <p:spPr>
          <a:xfrm>
            <a:off x="2386813" y="2137420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-0.577</a:t>
            </a:r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67CF6DC9-9BBC-400F-A4EC-F04B8D3CDA72}"/>
              </a:ext>
            </a:extLst>
          </p:cNvPr>
          <p:cNvSpPr txBox="1"/>
          <p:nvPr/>
        </p:nvSpPr>
        <p:spPr>
          <a:xfrm>
            <a:off x="2386813" y="3937620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-0.469</a:t>
            </a: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DD5D4A45-93BF-4A85-8E8D-1F9DAD7FBB2B}"/>
              </a:ext>
            </a:extLst>
          </p:cNvPr>
          <p:cNvSpPr txBox="1"/>
          <p:nvPr/>
        </p:nvSpPr>
        <p:spPr>
          <a:xfrm>
            <a:off x="2386813" y="731376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0.589</a:t>
            </a: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FF6CED8A-8C61-4909-8F2E-86571FCF14B0}"/>
              </a:ext>
            </a:extLst>
          </p:cNvPr>
          <p:cNvSpPr txBox="1"/>
          <p:nvPr/>
        </p:nvSpPr>
        <p:spPr>
          <a:xfrm>
            <a:off x="2386813" y="2335430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0.360</a:t>
            </a: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DB5D4360-CCD5-4B2D-9D60-BC62B5C540BE}"/>
              </a:ext>
            </a:extLst>
          </p:cNvPr>
          <p:cNvSpPr txBox="1"/>
          <p:nvPr/>
        </p:nvSpPr>
        <p:spPr>
          <a:xfrm>
            <a:off x="2386813" y="4115752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0.385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0B6E74C8-FFF8-4BD1-B417-A67450EAE4DB}"/>
              </a:ext>
            </a:extLst>
          </p:cNvPr>
          <p:cNvSpPr txBox="1"/>
          <p:nvPr/>
        </p:nvSpPr>
        <p:spPr>
          <a:xfrm>
            <a:off x="2658377" y="1159125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0.589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87A29490-1408-4931-8083-1C674BEBED3B}"/>
              </a:ext>
            </a:extLst>
          </p:cNvPr>
          <p:cNvSpPr txBox="1"/>
          <p:nvPr/>
        </p:nvSpPr>
        <p:spPr>
          <a:xfrm>
            <a:off x="2657601" y="2799730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0.360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E22C7CAA-C88F-4120-94D6-7C27640FCC84}"/>
              </a:ext>
            </a:extLst>
          </p:cNvPr>
          <p:cNvSpPr txBox="1"/>
          <p:nvPr/>
        </p:nvSpPr>
        <p:spPr>
          <a:xfrm>
            <a:off x="2657601" y="4577617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0.385</a:t>
            </a:r>
          </a:p>
        </p:txBody>
      </p:sp>
    </p:spTree>
    <p:extLst>
      <p:ext uri="{BB962C8B-B14F-4D97-AF65-F5344CB8AC3E}">
        <p14:creationId xmlns:p14="http://schemas.microsoft.com/office/powerpoint/2010/main" val="2754264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211080" y="1021294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3" name="CaixaDeTexto 82">
              <a:extLst>
                <a:ext uri="{FF2B5EF4-FFF2-40B4-BE49-F238E27FC236}">
                  <a16:creationId xmlns:a16="http://schemas.microsoft.com/office/drawing/2014/main" id="{97B9BE63-DD51-4606-86A7-4477D3A56DAC}"/>
                </a:ext>
              </a:extLst>
            </p:cNvPr>
            <p:cNvSpPr txBox="1"/>
            <p:nvPr/>
          </p:nvSpPr>
          <p:spPr>
            <a:xfrm>
              <a:off x="2697366" y="935444"/>
              <a:ext cx="67037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-0.424</a:t>
              </a:r>
            </a:p>
          </p:txBody>
        </p:sp>
        <p:sp>
          <p:nvSpPr>
            <p:cNvPr id="84" name="CaixaDeTexto 83">
              <a:extLst>
                <a:ext uri="{FF2B5EF4-FFF2-40B4-BE49-F238E27FC236}">
                  <a16:creationId xmlns:a16="http://schemas.microsoft.com/office/drawing/2014/main" id="{B013122D-6A35-436E-B5C2-32A3AC738966}"/>
                </a:ext>
              </a:extLst>
            </p:cNvPr>
            <p:cNvSpPr txBox="1"/>
            <p:nvPr/>
          </p:nvSpPr>
          <p:spPr>
            <a:xfrm>
              <a:off x="2651321" y="247986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-0.740</a:t>
              </a:r>
            </a:p>
          </p:txBody>
        </p:sp>
        <p:sp>
          <p:nvSpPr>
            <p:cNvPr id="85" name="CaixaDeTexto 84">
              <a:extLst>
                <a:ext uri="{FF2B5EF4-FFF2-40B4-BE49-F238E27FC236}">
                  <a16:creationId xmlns:a16="http://schemas.microsoft.com/office/drawing/2014/main" id="{37762837-C4A1-4A29-9EDC-E0E8AA4DDE02}"/>
                </a:ext>
              </a:extLst>
            </p:cNvPr>
            <p:cNvSpPr txBox="1"/>
            <p:nvPr/>
          </p:nvSpPr>
          <p:spPr>
            <a:xfrm>
              <a:off x="2559435" y="381819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-0.961</a:t>
              </a:r>
            </a:p>
          </p:txBody>
        </p:sp>
        <p:sp>
          <p:nvSpPr>
            <p:cNvPr id="86" name="CaixaDeTexto 85">
              <a:extLst>
                <a:ext uri="{FF2B5EF4-FFF2-40B4-BE49-F238E27FC236}">
                  <a16:creationId xmlns:a16="http://schemas.microsoft.com/office/drawing/2014/main" id="{08378213-B68A-40D3-A7D2-0A4908C41732}"/>
                </a:ext>
              </a:extLst>
            </p:cNvPr>
            <p:cNvSpPr txBox="1"/>
            <p:nvPr/>
          </p:nvSpPr>
          <p:spPr>
            <a:xfrm>
              <a:off x="3233665" y="1271528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0.358</a:t>
              </a:r>
            </a:p>
          </p:txBody>
        </p:sp>
        <p:sp>
          <p:nvSpPr>
            <p:cNvPr id="87" name="CaixaDeTexto 86">
              <a:extLst>
                <a:ext uri="{FF2B5EF4-FFF2-40B4-BE49-F238E27FC236}">
                  <a16:creationId xmlns:a16="http://schemas.microsoft.com/office/drawing/2014/main" id="{BC9F9651-87A7-4065-B282-BF05F7011691}"/>
                </a:ext>
              </a:extLst>
            </p:cNvPr>
            <p:cNvSpPr txBox="1"/>
            <p:nvPr/>
          </p:nvSpPr>
          <p:spPr>
            <a:xfrm>
              <a:off x="3032554" y="274956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-0.577</a:t>
              </a:r>
            </a:p>
          </p:txBody>
        </p:sp>
        <p:sp>
          <p:nvSpPr>
            <p:cNvPr id="88" name="CaixaDeTexto 87">
              <a:extLst>
                <a:ext uri="{FF2B5EF4-FFF2-40B4-BE49-F238E27FC236}">
                  <a16:creationId xmlns:a16="http://schemas.microsoft.com/office/drawing/2014/main" id="{FE9E9AF9-D30A-48F9-8A04-5D2CB99129A7}"/>
                </a:ext>
              </a:extLst>
            </p:cNvPr>
            <p:cNvSpPr txBox="1"/>
            <p:nvPr/>
          </p:nvSpPr>
          <p:spPr>
            <a:xfrm>
              <a:off x="2893512" y="432975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-0.469</a:t>
              </a: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285B38B5-CBB1-4587-B4B4-EE917B8AD0E7}"/>
              </a:ext>
            </a:extLst>
          </p:cNvPr>
          <p:cNvSpPr txBox="1"/>
          <p:nvPr/>
        </p:nvSpPr>
        <p:spPr>
          <a:xfrm>
            <a:off x="5364088" y="1875325"/>
            <a:ext cx="36231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1 * (-0.424) + 0 * 0.358 = -0.424</a:t>
            </a: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FD9AD430-4397-4BBF-BEE5-3B3EB2348CFB}"/>
              </a:ext>
            </a:extLst>
          </p:cNvPr>
          <p:cNvSpPr txBox="1"/>
          <p:nvPr/>
        </p:nvSpPr>
        <p:spPr>
          <a:xfrm>
            <a:off x="5364088" y="2662962"/>
            <a:ext cx="3876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1 * (-0.740) + 0 * (-0.577) = -0.740</a:t>
            </a:r>
          </a:p>
        </p:txBody>
      </p:sp>
      <p:sp>
        <p:nvSpPr>
          <p:cNvPr id="96" name="CaixaDeTexto 95">
            <a:extLst>
              <a:ext uri="{FF2B5EF4-FFF2-40B4-BE49-F238E27FC236}">
                <a16:creationId xmlns:a16="http://schemas.microsoft.com/office/drawing/2014/main" id="{AFA76360-D903-4ABA-AC74-823C02877D20}"/>
              </a:ext>
            </a:extLst>
          </p:cNvPr>
          <p:cNvSpPr txBox="1"/>
          <p:nvPr/>
        </p:nvSpPr>
        <p:spPr>
          <a:xfrm>
            <a:off x="5364088" y="3455050"/>
            <a:ext cx="3876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1 * (-0.961) + 0 * (-0.469) = -0.961</a:t>
            </a:r>
          </a:p>
        </p:txBody>
      </p:sp>
      <p:sp>
        <p:nvSpPr>
          <p:cNvPr id="98" name="CaixaDeTexto 97">
            <a:extLst>
              <a:ext uri="{FF2B5EF4-FFF2-40B4-BE49-F238E27FC236}">
                <a16:creationId xmlns:a16="http://schemas.microsoft.com/office/drawing/2014/main" id="{0EF170C7-F6C6-4CB0-AECF-D815D9C970FF}"/>
              </a:ext>
            </a:extLst>
          </p:cNvPr>
          <p:cNvSpPr txBox="1"/>
          <p:nvPr/>
        </p:nvSpPr>
        <p:spPr>
          <a:xfrm>
            <a:off x="2386813" y="507658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-0.424</a:t>
            </a: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3266CF03-4F66-48F1-83E6-61A0490D9B8B}"/>
              </a:ext>
            </a:extLst>
          </p:cNvPr>
          <p:cNvSpPr txBox="1"/>
          <p:nvPr/>
        </p:nvSpPr>
        <p:spPr>
          <a:xfrm>
            <a:off x="2386813" y="2137420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-0.740</a:t>
            </a:r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67CF6DC9-9BBC-400F-A4EC-F04B8D3CDA72}"/>
              </a:ext>
            </a:extLst>
          </p:cNvPr>
          <p:cNvSpPr txBox="1"/>
          <p:nvPr/>
        </p:nvSpPr>
        <p:spPr>
          <a:xfrm>
            <a:off x="2386813" y="3937620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-0.961</a:t>
            </a: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DD5D4A45-93BF-4A85-8E8D-1F9DAD7FBB2B}"/>
              </a:ext>
            </a:extLst>
          </p:cNvPr>
          <p:cNvSpPr txBox="1"/>
          <p:nvPr/>
        </p:nvSpPr>
        <p:spPr>
          <a:xfrm>
            <a:off x="2386813" y="731376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0.396</a:t>
            </a: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FF6CED8A-8C61-4909-8F2E-86571FCF14B0}"/>
              </a:ext>
            </a:extLst>
          </p:cNvPr>
          <p:cNvSpPr txBox="1"/>
          <p:nvPr/>
        </p:nvSpPr>
        <p:spPr>
          <a:xfrm>
            <a:off x="2386813" y="2335430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0.323</a:t>
            </a: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DB5D4360-CCD5-4B2D-9D60-BC62B5C540BE}"/>
              </a:ext>
            </a:extLst>
          </p:cNvPr>
          <p:cNvSpPr txBox="1"/>
          <p:nvPr/>
        </p:nvSpPr>
        <p:spPr>
          <a:xfrm>
            <a:off x="2386813" y="4115752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0.277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1C09BB77-E4DD-48F5-B9B0-6C98323C869B}"/>
              </a:ext>
            </a:extLst>
          </p:cNvPr>
          <p:cNvSpPr txBox="1"/>
          <p:nvPr/>
        </p:nvSpPr>
        <p:spPr>
          <a:xfrm>
            <a:off x="2667549" y="116906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0.396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AFE67482-2960-4557-BEA4-E106BEA70A34}"/>
              </a:ext>
            </a:extLst>
          </p:cNvPr>
          <p:cNvSpPr txBox="1"/>
          <p:nvPr/>
        </p:nvSpPr>
        <p:spPr>
          <a:xfrm>
            <a:off x="2667540" y="2799730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0.323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B224F70-AF00-4DAA-AA82-60A311715715}"/>
              </a:ext>
            </a:extLst>
          </p:cNvPr>
          <p:cNvSpPr txBox="1"/>
          <p:nvPr/>
        </p:nvSpPr>
        <p:spPr>
          <a:xfrm>
            <a:off x="2669975" y="4570113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0.277</a:t>
            </a:r>
          </a:p>
        </p:txBody>
      </p:sp>
    </p:spTree>
    <p:extLst>
      <p:ext uri="{BB962C8B-B14F-4D97-AF65-F5344CB8AC3E}">
        <p14:creationId xmlns:p14="http://schemas.microsoft.com/office/powerpoint/2010/main" val="32452571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211080" y="1021294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81344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3" name="CaixaDeTexto 82">
              <a:extLst>
                <a:ext uri="{FF2B5EF4-FFF2-40B4-BE49-F238E27FC236}">
                  <a16:creationId xmlns:a16="http://schemas.microsoft.com/office/drawing/2014/main" id="{97B9BE63-DD51-4606-86A7-4477D3A56DAC}"/>
                </a:ext>
              </a:extLst>
            </p:cNvPr>
            <p:cNvSpPr txBox="1"/>
            <p:nvPr/>
          </p:nvSpPr>
          <p:spPr>
            <a:xfrm>
              <a:off x="2697366" y="935444"/>
              <a:ext cx="67037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-0.424</a:t>
              </a:r>
            </a:p>
          </p:txBody>
        </p:sp>
        <p:sp>
          <p:nvSpPr>
            <p:cNvPr id="84" name="CaixaDeTexto 83">
              <a:extLst>
                <a:ext uri="{FF2B5EF4-FFF2-40B4-BE49-F238E27FC236}">
                  <a16:creationId xmlns:a16="http://schemas.microsoft.com/office/drawing/2014/main" id="{B013122D-6A35-436E-B5C2-32A3AC738966}"/>
                </a:ext>
              </a:extLst>
            </p:cNvPr>
            <p:cNvSpPr txBox="1"/>
            <p:nvPr/>
          </p:nvSpPr>
          <p:spPr>
            <a:xfrm>
              <a:off x="2651321" y="247986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-0.740</a:t>
              </a:r>
            </a:p>
          </p:txBody>
        </p:sp>
        <p:sp>
          <p:nvSpPr>
            <p:cNvPr id="85" name="CaixaDeTexto 84">
              <a:extLst>
                <a:ext uri="{FF2B5EF4-FFF2-40B4-BE49-F238E27FC236}">
                  <a16:creationId xmlns:a16="http://schemas.microsoft.com/office/drawing/2014/main" id="{37762837-C4A1-4A29-9EDC-E0E8AA4DDE02}"/>
                </a:ext>
              </a:extLst>
            </p:cNvPr>
            <p:cNvSpPr txBox="1"/>
            <p:nvPr/>
          </p:nvSpPr>
          <p:spPr>
            <a:xfrm>
              <a:off x="2559435" y="381819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-0.961</a:t>
              </a:r>
            </a:p>
          </p:txBody>
        </p:sp>
        <p:sp>
          <p:nvSpPr>
            <p:cNvPr id="86" name="CaixaDeTexto 85">
              <a:extLst>
                <a:ext uri="{FF2B5EF4-FFF2-40B4-BE49-F238E27FC236}">
                  <a16:creationId xmlns:a16="http://schemas.microsoft.com/office/drawing/2014/main" id="{08378213-B68A-40D3-A7D2-0A4908C41732}"/>
                </a:ext>
              </a:extLst>
            </p:cNvPr>
            <p:cNvSpPr txBox="1"/>
            <p:nvPr/>
          </p:nvSpPr>
          <p:spPr>
            <a:xfrm>
              <a:off x="3233665" y="1271528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0.358</a:t>
              </a:r>
            </a:p>
          </p:txBody>
        </p:sp>
        <p:sp>
          <p:nvSpPr>
            <p:cNvPr id="87" name="CaixaDeTexto 86">
              <a:extLst>
                <a:ext uri="{FF2B5EF4-FFF2-40B4-BE49-F238E27FC236}">
                  <a16:creationId xmlns:a16="http://schemas.microsoft.com/office/drawing/2014/main" id="{BC9F9651-87A7-4065-B282-BF05F7011691}"/>
                </a:ext>
              </a:extLst>
            </p:cNvPr>
            <p:cNvSpPr txBox="1"/>
            <p:nvPr/>
          </p:nvSpPr>
          <p:spPr>
            <a:xfrm>
              <a:off x="3032554" y="274956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-0.577</a:t>
              </a:r>
            </a:p>
          </p:txBody>
        </p:sp>
        <p:sp>
          <p:nvSpPr>
            <p:cNvPr id="88" name="CaixaDeTexto 87">
              <a:extLst>
                <a:ext uri="{FF2B5EF4-FFF2-40B4-BE49-F238E27FC236}">
                  <a16:creationId xmlns:a16="http://schemas.microsoft.com/office/drawing/2014/main" id="{FE9E9AF9-D30A-48F9-8A04-5D2CB99129A7}"/>
                </a:ext>
              </a:extLst>
            </p:cNvPr>
            <p:cNvSpPr txBox="1"/>
            <p:nvPr/>
          </p:nvSpPr>
          <p:spPr>
            <a:xfrm>
              <a:off x="2893512" y="432975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-0.469</a:t>
              </a: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285B38B5-CBB1-4587-B4B4-EE917B8AD0E7}"/>
              </a:ext>
            </a:extLst>
          </p:cNvPr>
          <p:cNvSpPr txBox="1"/>
          <p:nvPr/>
        </p:nvSpPr>
        <p:spPr>
          <a:xfrm>
            <a:off x="5364088" y="1875325"/>
            <a:ext cx="36231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1 * (-0.424) + 1 * 0.358 = -0.066</a:t>
            </a: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FD9AD430-4397-4BBF-BEE5-3B3EB2348CFB}"/>
              </a:ext>
            </a:extLst>
          </p:cNvPr>
          <p:cNvSpPr txBox="1"/>
          <p:nvPr/>
        </p:nvSpPr>
        <p:spPr>
          <a:xfrm>
            <a:off x="5364088" y="2662962"/>
            <a:ext cx="3876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1 * (-0.740) + 1 * (-0.577) = -1.317</a:t>
            </a:r>
          </a:p>
        </p:txBody>
      </p:sp>
      <p:sp>
        <p:nvSpPr>
          <p:cNvPr id="96" name="CaixaDeTexto 95">
            <a:extLst>
              <a:ext uri="{FF2B5EF4-FFF2-40B4-BE49-F238E27FC236}">
                <a16:creationId xmlns:a16="http://schemas.microsoft.com/office/drawing/2014/main" id="{AFA76360-D903-4ABA-AC74-823C02877D20}"/>
              </a:ext>
            </a:extLst>
          </p:cNvPr>
          <p:cNvSpPr txBox="1"/>
          <p:nvPr/>
        </p:nvSpPr>
        <p:spPr>
          <a:xfrm>
            <a:off x="5364088" y="3455050"/>
            <a:ext cx="3876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1 * (-0.961) + 1 * (-0.469) = -1.430</a:t>
            </a:r>
          </a:p>
        </p:txBody>
      </p:sp>
      <p:sp>
        <p:nvSpPr>
          <p:cNvPr id="98" name="CaixaDeTexto 97">
            <a:extLst>
              <a:ext uri="{FF2B5EF4-FFF2-40B4-BE49-F238E27FC236}">
                <a16:creationId xmlns:a16="http://schemas.microsoft.com/office/drawing/2014/main" id="{0EF170C7-F6C6-4CB0-AECF-D815D9C970FF}"/>
              </a:ext>
            </a:extLst>
          </p:cNvPr>
          <p:cNvSpPr txBox="1"/>
          <p:nvPr/>
        </p:nvSpPr>
        <p:spPr>
          <a:xfrm>
            <a:off x="2386813" y="507658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-0.066</a:t>
            </a:r>
          </a:p>
        </p:txBody>
      </p:sp>
      <p:sp>
        <p:nvSpPr>
          <p:cNvPr id="99" name="CaixaDeTexto 98">
            <a:extLst>
              <a:ext uri="{FF2B5EF4-FFF2-40B4-BE49-F238E27FC236}">
                <a16:creationId xmlns:a16="http://schemas.microsoft.com/office/drawing/2014/main" id="{3266CF03-4F66-48F1-83E6-61A0490D9B8B}"/>
              </a:ext>
            </a:extLst>
          </p:cNvPr>
          <p:cNvSpPr txBox="1"/>
          <p:nvPr/>
        </p:nvSpPr>
        <p:spPr>
          <a:xfrm>
            <a:off x="2386813" y="2137420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-1.317</a:t>
            </a:r>
          </a:p>
        </p:txBody>
      </p:sp>
      <p:sp>
        <p:nvSpPr>
          <p:cNvPr id="100" name="CaixaDeTexto 99">
            <a:extLst>
              <a:ext uri="{FF2B5EF4-FFF2-40B4-BE49-F238E27FC236}">
                <a16:creationId xmlns:a16="http://schemas.microsoft.com/office/drawing/2014/main" id="{67CF6DC9-9BBC-400F-A4EC-F04B8D3CDA72}"/>
              </a:ext>
            </a:extLst>
          </p:cNvPr>
          <p:cNvSpPr txBox="1"/>
          <p:nvPr/>
        </p:nvSpPr>
        <p:spPr>
          <a:xfrm>
            <a:off x="2386813" y="3937620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-1.430</a:t>
            </a:r>
          </a:p>
        </p:txBody>
      </p: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DD5D4A45-93BF-4A85-8E8D-1F9DAD7FBB2B}"/>
              </a:ext>
            </a:extLst>
          </p:cNvPr>
          <p:cNvSpPr txBox="1"/>
          <p:nvPr/>
        </p:nvSpPr>
        <p:spPr>
          <a:xfrm>
            <a:off x="2386813" y="731376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0.484</a:t>
            </a: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FF6CED8A-8C61-4909-8F2E-86571FCF14B0}"/>
              </a:ext>
            </a:extLst>
          </p:cNvPr>
          <p:cNvSpPr txBox="1"/>
          <p:nvPr/>
        </p:nvSpPr>
        <p:spPr>
          <a:xfrm>
            <a:off x="2386813" y="2335430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0.211</a:t>
            </a: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DB5D4360-CCD5-4B2D-9D60-BC62B5C540BE}"/>
              </a:ext>
            </a:extLst>
          </p:cNvPr>
          <p:cNvSpPr txBox="1"/>
          <p:nvPr/>
        </p:nvSpPr>
        <p:spPr>
          <a:xfrm>
            <a:off x="2386813" y="4115752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0.193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668316" y="1149186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0.484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668316" y="2789791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0.211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669975" y="4570113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0.193</a:t>
            </a:r>
          </a:p>
        </p:txBody>
      </p:sp>
    </p:spTree>
    <p:extLst>
      <p:ext uri="{BB962C8B-B14F-4D97-AF65-F5344CB8AC3E}">
        <p14:creationId xmlns:p14="http://schemas.microsoft.com/office/powerpoint/2010/main" val="322976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F9DA0B-5D21-488A-ACFC-8F6303DA4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Cálculos camada oculta para camada de saída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008D3D0-4F1E-4AF2-A314-7F4C2D27BA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639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769268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285B38B5-CBB1-4587-B4B4-EE917B8AD0E7}"/>
              </a:ext>
            </a:extLst>
          </p:cNvPr>
          <p:cNvSpPr txBox="1"/>
          <p:nvPr/>
        </p:nvSpPr>
        <p:spPr>
          <a:xfrm>
            <a:off x="3548804" y="3762962"/>
            <a:ext cx="57038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0.5 * (-0.017) + 0.5 * (-0.893) + 0.5 * 0.148 = -0.381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68329" y="907099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582183" y="2537765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578268" y="4318087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aixaDeTexto 43">
                <a:extLst>
                  <a:ext uri="{FF2B5EF4-FFF2-40B4-BE49-F238E27FC236}">
                    <a16:creationId xmlns:a16="http://schemas.microsoft.com/office/drawing/2014/main" id="{B04A303B-10C8-4792-A21D-93FDE45D8EFC}"/>
                  </a:ext>
                </a:extLst>
              </p:cNvPr>
              <p:cNvSpPr txBox="1"/>
              <p:nvPr/>
            </p:nvSpPr>
            <p:spPr>
              <a:xfrm>
                <a:off x="0" y="303558"/>
                <a:ext cx="1999778" cy="760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𝑠𝑜𝑚𝑎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t-BR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𝑥𝑖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𝑤𝑖</m:t>
                          </m:r>
                        </m:e>
                      </m:nary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44" name="CaixaDeTexto 43">
                <a:extLst>
                  <a:ext uri="{FF2B5EF4-FFF2-40B4-BE49-F238E27FC236}">
                    <a16:creationId xmlns:a16="http://schemas.microsoft.com/office/drawing/2014/main" id="{B04A303B-10C8-4792-A21D-93FDE45D8E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03558"/>
                <a:ext cx="1999778" cy="760978"/>
              </a:xfrm>
              <a:prstGeom prst="rect">
                <a:avLst/>
              </a:prstGeom>
              <a:blipFill>
                <a:blip r:embed="rId3"/>
                <a:stretch>
                  <a:fillRect t="-118333" r="-1274" b="-17833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CaixaDeTexto 44">
                <a:extLst>
                  <a:ext uri="{FF2B5EF4-FFF2-40B4-BE49-F238E27FC236}">
                    <a16:creationId xmlns:a16="http://schemas.microsoft.com/office/drawing/2014/main" id="{4E5CC8FA-FE3F-4F76-9EF6-735D9120B608}"/>
                  </a:ext>
                </a:extLst>
              </p:cNvPr>
              <p:cNvSpPr txBox="1"/>
              <p:nvPr/>
            </p:nvSpPr>
            <p:spPr>
              <a:xfrm>
                <a:off x="5652120" y="364473"/>
                <a:ext cx="1584176" cy="5250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pt-BR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45" name="CaixaDeTexto 44">
                <a:extLst>
                  <a:ext uri="{FF2B5EF4-FFF2-40B4-BE49-F238E27FC236}">
                    <a16:creationId xmlns:a16="http://schemas.microsoft.com/office/drawing/2014/main" id="{4E5CC8FA-FE3F-4F76-9EF6-735D9120B6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2120" y="364473"/>
                <a:ext cx="1584176" cy="525016"/>
              </a:xfrm>
              <a:prstGeom prst="rect">
                <a:avLst/>
              </a:prstGeom>
              <a:blipFill>
                <a:blip r:embed="rId4"/>
                <a:stretch>
                  <a:fillRect t="-4762" b="-9524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6" name="CaixaDeTexto 45">
            <a:extLst>
              <a:ext uri="{FF2B5EF4-FFF2-40B4-BE49-F238E27FC236}">
                <a16:creationId xmlns:a16="http://schemas.microsoft.com/office/drawing/2014/main" id="{051D8593-6E87-4237-8345-CA8D8429817F}"/>
              </a:ext>
            </a:extLst>
          </p:cNvPr>
          <p:cNvSpPr txBox="1"/>
          <p:nvPr/>
        </p:nvSpPr>
        <p:spPr>
          <a:xfrm>
            <a:off x="5260848" y="2443680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-0.381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6AF11C36-167F-45F8-BF7F-9C4D3B8AF83B}"/>
              </a:ext>
            </a:extLst>
          </p:cNvPr>
          <p:cNvSpPr txBox="1"/>
          <p:nvPr/>
        </p:nvSpPr>
        <p:spPr>
          <a:xfrm>
            <a:off x="5259589" y="2675592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0.406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ABA615F7-6FD1-4389-B254-166FD2FECB2A}"/>
              </a:ext>
            </a:extLst>
          </p:cNvPr>
          <p:cNvSpPr txBox="1"/>
          <p:nvPr/>
        </p:nvSpPr>
        <p:spPr>
          <a:xfrm>
            <a:off x="4596243" y="255709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0.406</a:t>
            </a:r>
          </a:p>
        </p:txBody>
      </p:sp>
    </p:spTree>
    <p:extLst>
      <p:ext uri="{BB962C8B-B14F-4D97-AF65-F5344CB8AC3E}">
        <p14:creationId xmlns:p14="http://schemas.microsoft.com/office/powerpoint/2010/main" val="920147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44" grpId="0"/>
      <p:bldP spid="45" grpId="0"/>
      <p:bldP spid="46" grpId="0"/>
      <p:bldP spid="47" grpId="0"/>
      <p:bldP spid="4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769268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285B38B5-CBB1-4587-B4B4-EE917B8AD0E7}"/>
              </a:ext>
            </a:extLst>
          </p:cNvPr>
          <p:cNvSpPr txBox="1"/>
          <p:nvPr/>
        </p:nvSpPr>
        <p:spPr>
          <a:xfrm>
            <a:off x="3548805" y="3762963"/>
            <a:ext cx="56685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0.589 * (-0.017) + 0.360 * (-0.893) + 0.385 * 0.148 = -0.274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03646" y="907099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0.589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486203" y="254770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0.360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498756" y="4318087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0.385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051D8593-6E87-4237-8345-CA8D8429817F}"/>
              </a:ext>
            </a:extLst>
          </p:cNvPr>
          <p:cNvSpPr txBox="1"/>
          <p:nvPr/>
        </p:nvSpPr>
        <p:spPr>
          <a:xfrm>
            <a:off x="5260848" y="2433741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-0.274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6AF11C36-167F-45F8-BF7F-9C4D3B8AF83B}"/>
              </a:ext>
            </a:extLst>
          </p:cNvPr>
          <p:cNvSpPr txBox="1"/>
          <p:nvPr/>
        </p:nvSpPr>
        <p:spPr>
          <a:xfrm>
            <a:off x="5259589" y="2665653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0.432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ABA615F7-6FD1-4389-B254-166FD2FECB2A}"/>
              </a:ext>
            </a:extLst>
          </p:cNvPr>
          <p:cNvSpPr txBox="1"/>
          <p:nvPr/>
        </p:nvSpPr>
        <p:spPr>
          <a:xfrm>
            <a:off x="4601817" y="255709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0.432</a:t>
            </a:r>
          </a:p>
        </p:txBody>
      </p:sp>
    </p:spTree>
    <p:extLst>
      <p:ext uri="{BB962C8B-B14F-4D97-AF65-F5344CB8AC3E}">
        <p14:creationId xmlns:p14="http://schemas.microsoft.com/office/powerpoint/2010/main" val="32698350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769268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285B38B5-CBB1-4587-B4B4-EE917B8AD0E7}"/>
              </a:ext>
            </a:extLst>
          </p:cNvPr>
          <p:cNvSpPr txBox="1"/>
          <p:nvPr/>
        </p:nvSpPr>
        <p:spPr>
          <a:xfrm>
            <a:off x="3548805" y="3762963"/>
            <a:ext cx="56685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0.395 * (-0.017) + 0.323 * (-0.893) + 0.277 * 0.148 = -0.254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03646" y="907099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0.395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486203" y="254770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0.323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498756" y="4318087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0.277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051D8593-6E87-4237-8345-CA8D8429817F}"/>
              </a:ext>
            </a:extLst>
          </p:cNvPr>
          <p:cNvSpPr txBox="1"/>
          <p:nvPr/>
        </p:nvSpPr>
        <p:spPr>
          <a:xfrm>
            <a:off x="5260848" y="2433741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-0.254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6AF11C36-167F-45F8-BF7F-9C4D3B8AF83B}"/>
              </a:ext>
            </a:extLst>
          </p:cNvPr>
          <p:cNvSpPr txBox="1"/>
          <p:nvPr/>
        </p:nvSpPr>
        <p:spPr>
          <a:xfrm>
            <a:off x="5259589" y="2665653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0.437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ABA615F7-6FD1-4389-B254-166FD2FECB2A}"/>
              </a:ext>
            </a:extLst>
          </p:cNvPr>
          <p:cNvSpPr txBox="1"/>
          <p:nvPr/>
        </p:nvSpPr>
        <p:spPr>
          <a:xfrm>
            <a:off x="4601817" y="255709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0.437</a:t>
            </a:r>
          </a:p>
        </p:txBody>
      </p:sp>
    </p:spTree>
    <p:extLst>
      <p:ext uri="{BB962C8B-B14F-4D97-AF65-F5344CB8AC3E}">
        <p14:creationId xmlns:p14="http://schemas.microsoft.com/office/powerpoint/2010/main" val="928315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A5BD680-93A4-45D5-8C08-51C40D268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Neurônio artificial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BD3AD9B8-76C6-4724-ABD5-D346330D2F45}"/>
              </a:ext>
            </a:extLst>
          </p:cNvPr>
          <p:cNvGrpSpPr/>
          <p:nvPr/>
        </p:nvGrpSpPr>
        <p:grpSpPr>
          <a:xfrm>
            <a:off x="323528" y="2281436"/>
            <a:ext cx="3076305" cy="2775870"/>
            <a:chOff x="395536" y="1452064"/>
            <a:chExt cx="3076305" cy="2775870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AD3F1FD3-67C8-4A29-9F49-549217C5ABC1}"/>
                </a:ext>
              </a:extLst>
            </p:cNvPr>
            <p:cNvSpPr/>
            <p:nvPr/>
          </p:nvSpPr>
          <p:spPr>
            <a:xfrm>
              <a:off x="461016" y="194323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F0A5F128-0AD2-41A9-833B-B92CA68425F3}"/>
                </a:ext>
              </a:extLst>
            </p:cNvPr>
            <p:cNvSpPr/>
            <p:nvPr/>
          </p:nvSpPr>
          <p:spPr>
            <a:xfrm>
              <a:off x="454662" y="279674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23B1B1BE-F498-41EA-AD51-7B0991BCEAEE}"/>
                </a:ext>
              </a:extLst>
            </p:cNvPr>
            <p:cNvSpPr/>
            <p:nvPr/>
          </p:nvSpPr>
          <p:spPr>
            <a:xfrm>
              <a:off x="454662" y="372387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5</a:t>
              </a:r>
            </a:p>
          </p:txBody>
        </p:sp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14D56623-B773-4457-8690-7B41CC4C5D21}"/>
                </a:ext>
              </a:extLst>
            </p:cNvPr>
            <p:cNvGrpSpPr/>
            <p:nvPr/>
          </p:nvGrpSpPr>
          <p:grpSpPr>
            <a:xfrm>
              <a:off x="2075822" y="2796740"/>
              <a:ext cx="1296144" cy="504056"/>
              <a:chOff x="4139952" y="3219822"/>
              <a:chExt cx="1296144" cy="504056"/>
            </a:xfrm>
          </p:grpSpPr>
          <p:sp>
            <p:nvSpPr>
              <p:cNvPr id="9" name="Retângulo 8">
                <a:extLst>
                  <a:ext uri="{FF2B5EF4-FFF2-40B4-BE49-F238E27FC236}">
                    <a16:creationId xmlns:a16="http://schemas.microsoft.com/office/drawing/2014/main" id="{E93BBD85-2BE6-4F70-BB9D-D4A0D19E8D6D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10" name="Retângulo 9">
                <a:extLst>
                  <a:ext uri="{FF2B5EF4-FFF2-40B4-BE49-F238E27FC236}">
                    <a16:creationId xmlns:a16="http://schemas.microsoft.com/office/drawing/2014/main" id="{85A5A27B-16A9-4B26-9230-71C716119941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cxnSp>
          <p:nvCxnSpPr>
            <p:cNvPr id="13" name="Conector de Seta Reta 12">
              <a:extLst>
                <a:ext uri="{FF2B5EF4-FFF2-40B4-BE49-F238E27FC236}">
                  <a16:creationId xmlns:a16="http://schemas.microsoft.com/office/drawing/2014/main" id="{25AE6230-219C-45E9-8327-9E127C2310B9}"/>
                </a:ext>
              </a:extLst>
            </p:cNvPr>
            <p:cNvCxnSpPr>
              <a:stCxn id="4" idx="6"/>
              <a:endCxn id="9" idx="1"/>
            </p:cNvCxnSpPr>
            <p:nvPr/>
          </p:nvCxnSpPr>
          <p:spPr>
            <a:xfrm>
              <a:off x="965072" y="2195266"/>
              <a:ext cx="1110750" cy="85350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77EC1B90-1D0C-41D7-A5D7-28CDCA3677DA}"/>
                </a:ext>
              </a:extLst>
            </p:cNvPr>
            <p:cNvCxnSpPr>
              <a:stCxn id="6" idx="6"/>
              <a:endCxn id="9" idx="1"/>
            </p:cNvCxnSpPr>
            <p:nvPr/>
          </p:nvCxnSpPr>
          <p:spPr>
            <a:xfrm>
              <a:off x="958718" y="3048768"/>
              <a:ext cx="111710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de Seta Reta 16">
              <a:extLst>
                <a:ext uri="{FF2B5EF4-FFF2-40B4-BE49-F238E27FC236}">
                  <a16:creationId xmlns:a16="http://schemas.microsoft.com/office/drawing/2014/main" id="{859623A3-6C96-4D5C-BFF5-EB811F0D1D25}"/>
                </a:ext>
              </a:extLst>
            </p:cNvPr>
            <p:cNvCxnSpPr>
              <a:stCxn id="7" idx="6"/>
              <a:endCxn id="9" idx="1"/>
            </p:cNvCxnSpPr>
            <p:nvPr/>
          </p:nvCxnSpPr>
          <p:spPr>
            <a:xfrm flipV="1">
              <a:off x="958718" y="3048768"/>
              <a:ext cx="1117104" cy="9271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7AC71281-3D2D-4D53-B2F2-08CC99E7247E}"/>
                </a:ext>
              </a:extLst>
            </p:cNvPr>
            <p:cNvSpPr txBox="1"/>
            <p:nvPr/>
          </p:nvSpPr>
          <p:spPr>
            <a:xfrm>
              <a:off x="1336073" y="2290783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0.8</a:t>
              </a:r>
              <a:endParaRPr lang="pt-BR" dirty="0"/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0FD36592-6026-4B29-B002-973C460EE1B9}"/>
                </a:ext>
              </a:extLst>
            </p:cNvPr>
            <p:cNvSpPr txBox="1"/>
            <p:nvPr/>
          </p:nvSpPr>
          <p:spPr>
            <a:xfrm>
              <a:off x="1165628" y="2813770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0.1</a:t>
              </a:r>
              <a:endParaRPr lang="pt-BR" dirty="0"/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AC81B92C-4A76-4EFF-960E-1A5F07687A8C}"/>
                </a:ext>
              </a:extLst>
            </p:cNvPr>
            <p:cNvSpPr txBox="1"/>
            <p:nvPr/>
          </p:nvSpPr>
          <p:spPr>
            <a:xfrm>
              <a:off x="1165637" y="3336524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8F26DBB7-4604-49B9-83B6-6CDE7B7A8E26}"/>
                </a:ext>
              </a:extLst>
            </p:cNvPr>
            <p:cNvSpPr txBox="1"/>
            <p:nvPr/>
          </p:nvSpPr>
          <p:spPr>
            <a:xfrm>
              <a:off x="395536" y="1452064"/>
              <a:ext cx="77777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Entradas</a:t>
              </a:r>
              <a:endParaRPr lang="pt-BR" dirty="0"/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917DC411-7410-4FD3-966E-9B3C5501C90D}"/>
                </a:ext>
              </a:extLst>
            </p:cNvPr>
            <p:cNvSpPr txBox="1"/>
            <p:nvPr/>
          </p:nvSpPr>
          <p:spPr>
            <a:xfrm>
              <a:off x="1227733" y="1836103"/>
              <a:ext cx="5725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Pesos</a:t>
              </a:r>
              <a:endParaRPr lang="pt-BR" dirty="0"/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3894D999-2513-4A73-A27D-141BE91A67B6}"/>
                </a:ext>
              </a:extLst>
            </p:cNvPr>
            <p:cNvSpPr txBox="1"/>
            <p:nvPr/>
          </p:nvSpPr>
          <p:spPr>
            <a:xfrm>
              <a:off x="2010970" y="3435230"/>
              <a:ext cx="71846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Função </a:t>
              </a:r>
              <a:br>
                <a:rPr lang="pt-BR" sz="1100" dirty="0"/>
              </a:br>
              <a:r>
                <a:rPr lang="pt-BR" sz="1100" dirty="0"/>
                <a:t>soma</a:t>
              </a:r>
              <a:endParaRPr lang="pt-BR" dirty="0"/>
            </a:p>
          </p:txBody>
        </p: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6D6F8E27-FEA6-49D6-98FA-C67444FBBBFD}"/>
                </a:ext>
              </a:extLst>
            </p:cNvPr>
            <p:cNvSpPr txBox="1"/>
            <p:nvPr/>
          </p:nvSpPr>
          <p:spPr>
            <a:xfrm>
              <a:off x="2719712" y="3435230"/>
              <a:ext cx="7521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 err="1"/>
                <a:t>Step</a:t>
              </a:r>
              <a:br>
                <a:rPr lang="pt-BR" sz="1100" dirty="0"/>
              </a:br>
              <a:r>
                <a:rPr lang="pt-BR" sz="1100" dirty="0" err="1"/>
                <a:t>function</a:t>
              </a:r>
              <a:endParaRPr lang="pt-BR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BA717AEA-43AE-49E3-96CF-FB3DAEDFC9EB}"/>
                  </a:ext>
                </a:extLst>
              </p:cNvPr>
              <p:cNvSpPr txBox="1"/>
              <p:nvPr/>
            </p:nvSpPr>
            <p:spPr>
              <a:xfrm>
                <a:off x="3995936" y="1393512"/>
                <a:ext cx="1999778" cy="760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𝑠𝑜𝑚𝑎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t-BR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𝑥𝑖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𝑤𝑖</m:t>
                          </m:r>
                        </m:e>
                      </m:nary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BA717AEA-43AE-49E3-96CF-FB3DAEDFC9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5936" y="1393512"/>
                <a:ext cx="1999778" cy="760978"/>
              </a:xfrm>
              <a:prstGeom prst="rect">
                <a:avLst/>
              </a:prstGeom>
              <a:blipFill>
                <a:blip r:embed="rId3"/>
                <a:stretch>
                  <a:fillRect l="-633" t="-116393" r="-1266" b="-17377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CaixaDeTexto 28">
            <a:extLst>
              <a:ext uri="{FF2B5EF4-FFF2-40B4-BE49-F238E27FC236}">
                <a16:creationId xmlns:a16="http://schemas.microsoft.com/office/drawing/2014/main" id="{91C72BDA-C5DF-4E19-ACFE-D335593352F6}"/>
              </a:ext>
            </a:extLst>
          </p:cNvPr>
          <p:cNvSpPr txBox="1"/>
          <p:nvPr/>
        </p:nvSpPr>
        <p:spPr>
          <a:xfrm>
            <a:off x="3987102" y="2200136"/>
            <a:ext cx="365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>
                <a:latin typeface="Cambria" panose="02040503050406030204" pitchFamily="18" charset="0"/>
              </a:rPr>
              <a:t>soma</a:t>
            </a:r>
            <a:r>
              <a:rPr lang="pt-BR" dirty="0">
                <a:latin typeface="Cambria" panose="02040503050406030204" pitchFamily="18" charset="0"/>
              </a:rPr>
              <a:t> = (1 * 0.8) + (7 * 0.1) + (5 * 0)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B61C429B-56F9-44EE-9655-DEC4A60AF250}"/>
              </a:ext>
            </a:extLst>
          </p:cNvPr>
          <p:cNvSpPr txBox="1"/>
          <p:nvPr/>
        </p:nvSpPr>
        <p:spPr>
          <a:xfrm>
            <a:off x="5605852" y="3623454"/>
            <a:ext cx="30047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Step</a:t>
            </a:r>
            <a:r>
              <a:rPr lang="pt-BR" dirty="0"/>
              <a:t> </a:t>
            </a:r>
            <a:r>
              <a:rPr lang="pt-BR" dirty="0" err="1"/>
              <a:t>function</a:t>
            </a:r>
            <a:r>
              <a:rPr lang="pt-BR" dirty="0"/>
              <a:t> (função Degrau)</a:t>
            </a:r>
          </a:p>
          <a:p>
            <a:endParaRPr lang="pt-BR" dirty="0"/>
          </a:p>
          <a:p>
            <a:r>
              <a:rPr lang="pt-BR" dirty="0"/>
              <a:t>Maior do que zero = 1</a:t>
            </a:r>
            <a:br>
              <a:rPr lang="pt-BR" dirty="0"/>
            </a:br>
            <a:r>
              <a:rPr lang="pt-BR" dirty="0"/>
              <a:t>Caso contrário = 0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9ADA7C4-AFF7-1642-BC92-1659CAE1D771}"/>
              </a:ext>
            </a:extLst>
          </p:cNvPr>
          <p:cNvSpPr txBox="1"/>
          <p:nvPr/>
        </p:nvSpPr>
        <p:spPr>
          <a:xfrm>
            <a:off x="3995936" y="2540280"/>
            <a:ext cx="2177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>
                <a:latin typeface="Cambria" panose="02040503050406030204" pitchFamily="18" charset="0"/>
              </a:rPr>
              <a:t>soma</a:t>
            </a:r>
            <a:r>
              <a:rPr lang="pt-BR" dirty="0">
                <a:latin typeface="Cambria" panose="02040503050406030204" pitchFamily="18" charset="0"/>
              </a:rPr>
              <a:t> = 0.8 + 0.7 + 0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E52CFD50-CA98-3642-874C-1B0A9B6B5F47}"/>
              </a:ext>
            </a:extLst>
          </p:cNvPr>
          <p:cNvSpPr txBox="1"/>
          <p:nvPr/>
        </p:nvSpPr>
        <p:spPr>
          <a:xfrm>
            <a:off x="4016018" y="2838143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>
                <a:latin typeface="Cambria" panose="02040503050406030204" pitchFamily="18" charset="0"/>
              </a:rPr>
              <a:t>soma</a:t>
            </a:r>
            <a:r>
              <a:rPr lang="pt-BR" dirty="0">
                <a:latin typeface="Cambria" panose="02040503050406030204" pitchFamily="18" charset="0"/>
              </a:rPr>
              <a:t> = 1.5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B8F50FA-3794-654D-B2D6-E4C117DEA110}"/>
              </a:ext>
            </a:extLst>
          </p:cNvPr>
          <p:cNvSpPr txBox="1"/>
          <p:nvPr/>
        </p:nvSpPr>
        <p:spPr>
          <a:xfrm>
            <a:off x="3329823" y="3721782"/>
            <a:ext cx="102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Saída = 1</a:t>
            </a:r>
          </a:p>
        </p:txBody>
      </p:sp>
    </p:spTree>
    <p:extLst>
      <p:ext uri="{BB962C8B-B14F-4D97-AF65-F5344CB8AC3E}">
        <p14:creationId xmlns:p14="http://schemas.microsoft.com/office/powerpoint/2010/main" val="1062348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9" grpId="0"/>
      <p:bldP spid="32" grpId="0"/>
      <p:bldP spid="24" grpId="0"/>
      <p:bldP spid="30" grpId="0"/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769268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285B38B5-CBB1-4587-B4B4-EE917B8AD0E7}"/>
              </a:ext>
            </a:extLst>
          </p:cNvPr>
          <p:cNvSpPr txBox="1"/>
          <p:nvPr/>
        </p:nvSpPr>
        <p:spPr>
          <a:xfrm>
            <a:off x="3548805" y="3762963"/>
            <a:ext cx="56685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0.483 * (-0.017) + 0.211 * (-0.893) + 0.193 * 0.148 = -0.168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03646" y="907099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0.483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486203" y="254770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0.211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498756" y="4318087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0.193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051D8593-6E87-4237-8345-CA8D8429817F}"/>
              </a:ext>
            </a:extLst>
          </p:cNvPr>
          <p:cNvSpPr txBox="1"/>
          <p:nvPr/>
        </p:nvSpPr>
        <p:spPr>
          <a:xfrm>
            <a:off x="5260848" y="2433741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-0.168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6AF11C36-167F-45F8-BF7F-9C4D3B8AF83B}"/>
              </a:ext>
            </a:extLst>
          </p:cNvPr>
          <p:cNvSpPr txBox="1"/>
          <p:nvPr/>
        </p:nvSpPr>
        <p:spPr>
          <a:xfrm>
            <a:off x="5259589" y="2665653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0.458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ABA615F7-6FD1-4389-B254-166FD2FECB2A}"/>
              </a:ext>
            </a:extLst>
          </p:cNvPr>
          <p:cNvSpPr txBox="1"/>
          <p:nvPr/>
        </p:nvSpPr>
        <p:spPr>
          <a:xfrm>
            <a:off x="4601817" y="255709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0.458</a:t>
            </a:r>
          </a:p>
        </p:txBody>
      </p:sp>
    </p:spTree>
    <p:extLst>
      <p:ext uri="{BB962C8B-B14F-4D97-AF65-F5344CB8AC3E}">
        <p14:creationId xmlns:p14="http://schemas.microsoft.com/office/powerpoint/2010/main" val="28854852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155F7BB-C5FE-4736-8F82-A49ADC91C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Erro</a:t>
            </a:r>
          </a:p>
        </p:txBody>
      </p:sp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3E5A148-ECC2-41BE-A49F-4925CCC73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Algoritmo mais simples</a:t>
            </a:r>
          </a:p>
          <a:p>
            <a:pPr lvl="1"/>
            <a:r>
              <a:rPr lang="pt-BR" dirty="0"/>
              <a:t>erro = </a:t>
            </a:r>
            <a:r>
              <a:rPr lang="pt-BR" dirty="0" err="1"/>
              <a:t>respostaCorreta</a:t>
            </a:r>
            <a:r>
              <a:rPr lang="pt-BR" dirty="0"/>
              <a:t> – </a:t>
            </a:r>
            <a:r>
              <a:rPr lang="pt-BR" dirty="0" err="1"/>
              <a:t>respostaCalculada</a:t>
            </a:r>
            <a:endParaRPr lang="pt-BR" dirty="0"/>
          </a:p>
        </p:txBody>
      </p:sp>
      <p:graphicFrame>
        <p:nvGraphicFramePr>
          <p:cNvPr id="5" name="Espaço Reservado para Conteúdo 3">
            <a:extLst>
              <a:ext uri="{FF2B5EF4-FFF2-40B4-BE49-F238E27FC236}">
                <a16:creationId xmlns:a16="http://schemas.microsoft.com/office/drawing/2014/main" id="{2A32BFEC-39BE-4FF8-8F09-BC4AC0A6B2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6162470"/>
              </p:ext>
            </p:extLst>
          </p:nvPr>
        </p:nvGraphicFramePr>
        <p:xfrm>
          <a:off x="457200" y="2497460"/>
          <a:ext cx="8229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1593225213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1747343902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485062068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1517208717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331603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Classe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Calculado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Erro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63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-0.406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92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0.568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515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0.563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165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-0.458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79691"/>
                  </a:ext>
                </a:extLst>
              </a:tr>
            </a:tbl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id="{33197991-D07C-4198-9701-3CCE48B196C7}"/>
              </a:ext>
            </a:extLst>
          </p:cNvPr>
          <p:cNvSpPr txBox="1"/>
          <p:nvPr/>
        </p:nvSpPr>
        <p:spPr>
          <a:xfrm>
            <a:off x="6084168" y="4606553"/>
            <a:ext cx="2725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Média absoluta = 0.49</a:t>
            </a:r>
          </a:p>
        </p:txBody>
      </p:sp>
    </p:spTree>
    <p:extLst>
      <p:ext uri="{BB962C8B-B14F-4D97-AF65-F5344CB8AC3E}">
        <p14:creationId xmlns:p14="http://schemas.microsoft.com/office/powerpoint/2010/main" val="1522580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F753D39-26F1-42D9-81FA-16539393A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Gradiente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046A095-25C6-4562-B27E-1D59C526B1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39" y="2653342"/>
            <a:ext cx="4003984" cy="278777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ED208A3-92E6-46BD-9AB3-35C8DF6738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045" y="2436716"/>
            <a:ext cx="3451572" cy="301195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BAF2C15-3408-482B-87E0-7E6816C1CF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072" y="697260"/>
            <a:ext cx="3041929" cy="206769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794254E-88E5-4EDB-8C12-E4F7A706B5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833" y="333319"/>
            <a:ext cx="2211710" cy="221171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5EB5D6C5-30A8-4020-86B7-849305107770}"/>
              </a:ext>
            </a:extLst>
          </p:cNvPr>
          <p:cNvSpPr txBox="1"/>
          <p:nvPr/>
        </p:nvSpPr>
        <p:spPr>
          <a:xfrm>
            <a:off x="179513" y="1731107"/>
            <a:ext cx="238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min C(w</a:t>
            </a:r>
            <a:r>
              <a:rPr lang="pt-BR" baseline="-25000" dirty="0"/>
              <a:t>1</a:t>
            </a:r>
            <a:r>
              <a:rPr lang="pt-BR" dirty="0"/>
              <a:t>, w</a:t>
            </a:r>
            <a:r>
              <a:rPr lang="pt-BR" baseline="-25000" dirty="0"/>
              <a:t>2</a:t>
            </a:r>
            <a:r>
              <a:rPr lang="pt-BR" dirty="0"/>
              <a:t> ... </a:t>
            </a:r>
            <a:r>
              <a:rPr lang="pt-BR" dirty="0" err="1"/>
              <a:t>w</a:t>
            </a:r>
            <a:r>
              <a:rPr lang="pt-BR" baseline="-25000" dirty="0" err="1"/>
              <a:t>n</a:t>
            </a:r>
            <a:r>
              <a:rPr lang="pt-BR" dirty="0"/>
              <a:t>)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61FA6C7-5D79-48DE-9BC9-7D39E22B76CE}"/>
              </a:ext>
            </a:extLst>
          </p:cNvPr>
          <p:cNvSpPr txBox="1"/>
          <p:nvPr/>
        </p:nvSpPr>
        <p:spPr>
          <a:xfrm>
            <a:off x="179513" y="2065413"/>
            <a:ext cx="4124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Calcular a derivada parcial para</a:t>
            </a:r>
            <a:br>
              <a:rPr lang="pt-BR" dirty="0"/>
            </a:br>
            <a:r>
              <a:rPr lang="pt-BR" dirty="0"/>
              <a:t>mover para a direção do gradiente</a:t>
            </a:r>
          </a:p>
        </p:txBody>
      </p:sp>
    </p:spTree>
    <p:extLst>
      <p:ext uri="{BB962C8B-B14F-4D97-AF65-F5344CB8AC3E}">
        <p14:creationId xmlns:p14="http://schemas.microsoft.com/office/powerpoint/2010/main" val="1770955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FD06020E-47B0-49B3-B8F0-D74042BE430A}"/>
              </a:ext>
            </a:extLst>
          </p:cNvPr>
          <p:cNvGrpSpPr/>
          <p:nvPr/>
        </p:nvGrpSpPr>
        <p:grpSpPr>
          <a:xfrm>
            <a:off x="4355977" y="2128128"/>
            <a:ext cx="4689023" cy="3301122"/>
            <a:chOff x="4355976" y="1842378"/>
            <a:chExt cx="4689023" cy="3301122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F299FD2E-5246-43E1-BE0E-5F1838C5F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5976" y="2124075"/>
              <a:ext cx="4505325" cy="3019425"/>
            </a:xfrm>
            <a:prstGeom prst="rect">
              <a:avLst/>
            </a:prstGeom>
          </p:spPr>
        </p:pic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507C39A7-1132-4D87-BFBE-842DBE38669E}"/>
                </a:ext>
              </a:extLst>
            </p:cNvPr>
            <p:cNvSpPr txBox="1"/>
            <p:nvPr/>
          </p:nvSpPr>
          <p:spPr>
            <a:xfrm>
              <a:off x="8682399" y="4669921"/>
              <a:ext cx="362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w</a:t>
              </a:r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D00FBD9B-29DF-452D-9DD9-870AFF722CFB}"/>
                </a:ext>
              </a:extLst>
            </p:cNvPr>
            <p:cNvSpPr txBox="1"/>
            <p:nvPr/>
          </p:nvSpPr>
          <p:spPr>
            <a:xfrm>
              <a:off x="4413053" y="1842378"/>
              <a:ext cx="643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erro</a:t>
              </a:r>
            </a:p>
          </p:txBody>
        </p:sp>
      </p:grpSp>
      <p:sp>
        <p:nvSpPr>
          <p:cNvPr id="3" name="Título 2">
            <a:extLst>
              <a:ext uri="{FF2B5EF4-FFF2-40B4-BE49-F238E27FC236}">
                <a16:creationId xmlns:a16="http://schemas.microsoft.com/office/drawing/2014/main" id="{D9FEF38B-9627-46AA-BB92-79076FBCB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Gradiente</a:t>
            </a:r>
          </a:p>
        </p:txBody>
      </p:sp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6A3FA8A8-91D3-4895-917D-FEBD380C9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000" dirty="0"/>
              <a:t>Encontrar a combinação de pesos que o erro é o menor possível</a:t>
            </a:r>
          </a:p>
          <a:p>
            <a:r>
              <a:rPr lang="pt-BR" sz="2200" dirty="0"/>
              <a:t>Gradiente é calculado para</a:t>
            </a:r>
            <a:br>
              <a:rPr lang="pt-BR" sz="2200" dirty="0"/>
            </a:br>
            <a:r>
              <a:rPr lang="pt-BR" sz="2200" dirty="0"/>
              <a:t>saber quanto ajustar os</a:t>
            </a:r>
            <a:br>
              <a:rPr lang="pt-BR" sz="2200" dirty="0"/>
            </a:br>
            <a:r>
              <a:rPr lang="pt-BR" sz="2200" dirty="0"/>
              <a:t>pesos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CD2ECC61-69EA-4971-90EB-2BA803249623}"/>
              </a:ext>
            </a:extLst>
          </p:cNvPr>
          <p:cNvSpPr/>
          <p:nvPr/>
        </p:nvSpPr>
        <p:spPr>
          <a:xfrm>
            <a:off x="7216418" y="2795431"/>
            <a:ext cx="240026" cy="288032"/>
          </a:xfrm>
          <a:prstGeom prst="ellipse">
            <a:avLst/>
          </a:prstGeom>
          <a:solidFill>
            <a:srgbClr val="92D05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B990BFB-52F9-4012-9F3C-F8003258B85D}"/>
              </a:ext>
            </a:extLst>
          </p:cNvPr>
          <p:cNvSpPr txBox="1"/>
          <p:nvPr/>
        </p:nvSpPr>
        <p:spPr>
          <a:xfrm>
            <a:off x="7662142" y="3515555"/>
            <a:ext cx="1138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Mínimo local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30516CA-6D18-4CBC-9314-A64B820DC263}"/>
              </a:ext>
            </a:extLst>
          </p:cNvPr>
          <p:cNvSpPr txBox="1"/>
          <p:nvPr/>
        </p:nvSpPr>
        <p:spPr>
          <a:xfrm>
            <a:off x="5446035" y="4740742"/>
            <a:ext cx="12522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Mínimo global</a:t>
            </a:r>
          </a:p>
        </p:txBody>
      </p: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A45E7FA6-441D-4D2C-96A0-1088663A67D6}"/>
              </a:ext>
            </a:extLst>
          </p:cNvPr>
          <p:cNvCxnSpPr/>
          <p:nvPr/>
        </p:nvCxnSpPr>
        <p:spPr>
          <a:xfrm flipH="1">
            <a:off x="6948264" y="3093984"/>
            <a:ext cx="268154" cy="421571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C72A9124-4DE6-4471-ADB7-4B80BDAA2970}"/>
              </a:ext>
            </a:extLst>
          </p:cNvPr>
          <p:cNvSpPr txBox="1"/>
          <p:nvPr/>
        </p:nvSpPr>
        <p:spPr>
          <a:xfrm>
            <a:off x="6156177" y="2353445"/>
            <a:ext cx="195438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Calcula o declive da curva</a:t>
            </a:r>
            <a:br>
              <a:rPr lang="pt-BR" sz="1100" dirty="0"/>
            </a:br>
            <a:r>
              <a:rPr lang="pt-BR" sz="1100" dirty="0"/>
              <a:t>com derivadas parciais</a:t>
            </a:r>
          </a:p>
        </p:txBody>
      </p:sp>
    </p:spTree>
    <p:extLst>
      <p:ext uri="{BB962C8B-B14F-4D97-AF65-F5344CB8AC3E}">
        <p14:creationId xmlns:p14="http://schemas.microsoft.com/office/powerpoint/2010/main" val="1465821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9" grpId="0" animBg="1"/>
      <p:bldP spid="10" grpId="0"/>
      <p:bldP spid="11" grpId="0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DAAD0F8-0B5D-48C6-B1BD-65A19C7D8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Gradiente (derivada)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E6493DCF-24C1-4636-9181-BE53515B0808}"/>
                  </a:ext>
                </a:extLst>
              </p:cNvPr>
              <p:cNvSpPr txBox="1"/>
              <p:nvPr/>
            </p:nvSpPr>
            <p:spPr>
              <a:xfrm>
                <a:off x="251520" y="1708080"/>
                <a:ext cx="2818656" cy="9333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3200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3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32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pt-BR" sz="3200" i="1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pt-BR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sz="32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pt-BR" sz="32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pt-BR" sz="32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pt-BR" sz="3200" dirty="0"/>
              </a:p>
            </p:txBody>
          </p:sp>
        </mc:Choice>
        <mc:Fallback xmlns="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E6493DCF-24C1-4636-9181-BE53515B08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1708080"/>
                <a:ext cx="2818656" cy="933397"/>
              </a:xfrm>
              <a:prstGeom prst="rect">
                <a:avLst/>
              </a:prstGeom>
              <a:blipFill>
                <a:blip r:embed="rId3"/>
                <a:stretch>
                  <a:fillRect b="-1066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ixaDeTexto 4">
                <a:extLst>
                  <a:ext uri="{FF2B5EF4-FFF2-40B4-BE49-F238E27FC236}">
                    <a16:creationId xmlns:a16="http://schemas.microsoft.com/office/drawing/2014/main" id="{56C4EA6F-F05C-42C8-A12C-0881BAC7528E}"/>
                  </a:ext>
                </a:extLst>
              </p:cNvPr>
              <p:cNvSpPr txBox="1"/>
              <p:nvPr/>
            </p:nvSpPr>
            <p:spPr>
              <a:xfrm>
                <a:off x="4990944" y="3157146"/>
                <a:ext cx="2677400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32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pt-BR" sz="32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pt-BR" sz="3200" dirty="0"/>
                  <a:t> y * (1 – y)</a:t>
                </a:r>
              </a:p>
            </p:txBody>
          </p:sp>
        </mc:Choice>
        <mc:Fallback xmlns="">
          <p:sp>
            <p:nvSpPr>
              <p:cNvPr id="5" name="CaixaDeTexto 4">
                <a:extLst>
                  <a:ext uri="{FF2B5EF4-FFF2-40B4-BE49-F238E27FC236}">
                    <a16:creationId xmlns:a16="http://schemas.microsoft.com/office/drawing/2014/main" id="{56C4EA6F-F05C-42C8-A12C-0881BAC752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0944" y="3157146"/>
                <a:ext cx="2677400" cy="492443"/>
              </a:xfrm>
              <a:prstGeom prst="rect">
                <a:avLst/>
              </a:prstGeom>
              <a:blipFill>
                <a:blip r:embed="rId4"/>
                <a:stretch>
                  <a:fillRect l="-5189" t="-20513" r="-8019" b="-4871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65D1283B-6110-4AE0-9A0F-DC72BB8FFE1C}"/>
              </a:ext>
            </a:extLst>
          </p:cNvPr>
          <p:cNvCxnSpPr/>
          <p:nvPr/>
        </p:nvCxnSpPr>
        <p:spPr>
          <a:xfrm>
            <a:off x="3131840" y="2713484"/>
            <a:ext cx="1440160" cy="57606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175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0230935-CE54-4B71-8026-14F907A8D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Cálculo do parâmetro Delta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78F51D6-48B6-43F3-8A65-CB11D427BF3E}"/>
              </a:ext>
            </a:extLst>
          </p:cNvPr>
          <p:cNvSpPr txBox="1"/>
          <p:nvPr/>
        </p:nvSpPr>
        <p:spPr>
          <a:xfrm>
            <a:off x="2987825" y="1489348"/>
            <a:ext cx="2350323" cy="3693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Função ativação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EA3BF51-09AF-4771-BFCE-C1FE74144FB5}"/>
              </a:ext>
            </a:extLst>
          </p:cNvPr>
          <p:cNvSpPr txBox="1"/>
          <p:nvPr/>
        </p:nvSpPr>
        <p:spPr>
          <a:xfrm>
            <a:off x="2987825" y="2128128"/>
            <a:ext cx="2350323" cy="3693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Derivada da função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88ACB2D-A6A1-4DEB-B4C9-7F14A31C0A96}"/>
              </a:ext>
            </a:extLst>
          </p:cNvPr>
          <p:cNvSpPr txBox="1"/>
          <p:nvPr/>
        </p:nvSpPr>
        <p:spPr>
          <a:xfrm>
            <a:off x="2987825" y="2776200"/>
            <a:ext cx="2350323" cy="3693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Delta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9CF85A7-3DC8-4C37-BCAE-538B6DCFBE5E}"/>
              </a:ext>
            </a:extLst>
          </p:cNvPr>
          <p:cNvSpPr txBox="1"/>
          <p:nvPr/>
        </p:nvSpPr>
        <p:spPr>
          <a:xfrm>
            <a:off x="2987825" y="3424272"/>
            <a:ext cx="2350323" cy="36933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Gradiente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2AC23E84-D3AD-43F5-811E-4DEF37FBE9FB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162986" y="1858680"/>
            <a:ext cx="0" cy="2694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260AECA6-9B17-48B2-94E9-49A6C748F303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4162986" y="2497460"/>
            <a:ext cx="0" cy="2787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467B454D-FBEA-4D6E-95AE-6455FC04EFCF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4162986" y="3145532"/>
            <a:ext cx="0" cy="2787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F0ED3CEA-6AE8-46A9-9454-7E6806A2758A}"/>
              </a:ext>
            </a:extLst>
          </p:cNvPr>
          <p:cNvGrpSpPr/>
          <p:nvPr/>
        </p:nvGrpSpPr>
        <p:grpSpPr>
          <a:xfrm>
            <a:off x="5724128" y="3145532"/>
            <a:ext cx="3426670" cy="2346088"/>
            <a:chOff x="5724128" y="2859782"/>
            <a:chExt cx="3426670" cy="2346088"/>
          </a:xfrm>
        </p:grpSpPr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BEFD60C9-2575-4F00-B061-776FC03B4F3A}"/>
                </a:ext>
              </a:extLst>
            </p:cNvPr>
            <p:cNvGrpSpPr/>
            <p:nvPr/>
          </p:nvGrpSpPr>
          <p:grpSpPr>
            <a:xfrm>
              <a:off x="5724128" y="2859782"/>
              <a:ext cx="3426670" cy="2346088"/>
              <a:chOff x="4355976" y="1620190"/>
              <a:chExt cx="4838410" cy="3619534"/>
            </a:xfrm>
          </p:grpSpPr>
          <p:pic>
            <p:nvPicPr>
              <p:cNvPr id="15" name="Imagem 14">
                <a:extLst>
                  <a:ext uri="{FF2B5EF4-FFF2-40B4-BE49-F238E27FC236}">
                    <a16:creationId xmlns:a16="http://schemas.microsoft.com/office/drawing/2014/main" id="{00F47EE2-373B-49F8-B49A-8D22F1B74D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55976" y="2124075"/>
                <a:ext cx="4505325" cy="3019425"/>
              </a:xfrm>
              <a:prstGeom prst="rect">
                <a:avLst/>
              </a:prstGeom>
            </p:spPr>
          </p:pic>
          <p:sp>
            <p:nvSpPr>
              <p:cNvPr id="16" name="CaixaDeTexto 15">
                <a:extLst>
                  <a:ext uri="{FF2B5EF4-FFF2-40B4-BE49-F238E27FC236}">
                    <a16:creationId xmlns:a16="http://schemas.microsoft.com/office/drawing/2014/main" id="{A8A5A2DB-7114-4337-AF9E-AE3B7CFCAABE}"/>
                  </a:ext>
                </a:extLst>
              </p:cNvPr>
              <p:cNvSpPr txBox="1"/>
              <p:nvPr/>
            </p:nvSpPr>
            <p:spPr>
              <a:xfrm>
                <a:off x="8682400" y="4669920"/>
                <a:ext cx="511986" cy="5698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/>
                  <a:t>w</a:t>
                </a:r>
              </a:p>
            </p:txBody>
          </p:sp>
          <p:sp>
            <p:nvSpPr>
              <p:cNvPr id="17" name="CaixaDeTexto 16">
                <a:extLst>
                  <a:ext uri="{FF2B5EF4-FFF2-40B4-BE49-F238E27FC236}">
                    <a16:creationId xmlns:a16="http://schemas.microsoft.com/office/drawing/2014/main" id="{9E219C87-3E97-4F78-AED7-CE06AFA15126}"/>
                  </a:ext>
                </a:extLst>
              </p:cNvPr>
              <p:cNvSpPr txBox="1"/>
              <p:nvPr/>
            </p:nvSpPr>
            <p:spPr>
              <a:xfrm>
                <a:off x="4355976" y="1620190"/>
                <a:ext cx="908083" cy="5698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/>
                  <a:t>erro</a:t>
                </a:r>
              </a:p>
            </p:txBody>
          </p:sp>
        </p:grp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D11999D8-E5B5-4BDE-8FDF-7019BC89B524}"/>
                </a:ext>
              </a:extLst>
            </p:cNvPr>
            <p:cNvSpPr/>
            <p:nvPr/>
          </p:nvSpPr>
          <p:spPr>
            <a:xfrm>
              <a:off x="7708100" y="3413533"/>
              <a:ext cx="240026" cy="288032"/>
            </a:xfrm>
            <a:prstGeom prst="ellipse">
              <a:avLst/>
            </a:prstGeom>
            <a:solidFill>
              <a:srgbClr val="92D05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DA23A83D-43EC-4CF3-BF0E-69A1205B3958}"/>
                </a:ext>
              </a:extLst>
            </p:cNvPr>
            <p:cNvCxnSpPr/>
            <p:nvPr/>
          </p:nvCxnSpPr>
          <p:spPr>
            <a:xfrm flipH="1">
              <a:off x="7439946" y="3712085"/>
              <a:ext cx="268154" cy="421571"/>
            </a:xfrm>
            <a:prstGeom prst="straightConnector1">
              <a:avLst/>
            </a:prstGeom>
            <a:ln w="76200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79607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09AD968-1EC2-4739-BBD7-6812DBABE1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Delta camada saída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08523A55-72E6-4BDE-9460-66D54F9F63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01536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769268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68329" y="907099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582183" y="2537765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578268" y="4318087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051D8593-6E87-4237-8345-CA8D8429817F}"/>
              </a:ext>
            </a:extLst>
          </p:cNvPr>
          <p:cNvSpPr txBox="1"/>
          <p:nvPr/>
        </p:nvSpPr>
        <p:spPr>
          <a:xfrm>
            <a:off x="5260848" y="2443680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-0.381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6AF11C36-167F-45F8-BF7F-9C4D3B8AF83B}"/>
              </a:ext>
            </a:extLst>
          </p:cNvPr>
          <p:cNvSpPr txBox="1"/>
          <p:nvPr/>
        </p:nvSpPr>
        <p:spPr>
          <a:xfrm>
            <a:off x="5259589" y="2675592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0.406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ABA615F7-6FD1-4389-B254-166FD2FECB2A}"/>
              </a:ext>
            </a:extLst>
          </p:cNvPr>
          <p:cNvSpPr txBox="1"/>
          <p:nvPr/>
        </p:nvSpPr>
        <p:spPr>
          <a:xfrm>
            <a:off x="4596243" y="255709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0.406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62AB89A1-B630-415A-A817-1DDA1AC6AD3C}"/>
                  </a:ext>
                </a:extLst>
              </p:cNvPr>
              <p:cNvSpPr txBox="1"/>
              <p:nvPr/>
            </p:nvSpPr>
            <p:spPr>
              <a:xfrm>
                <a:off x="2849082" y="326719"/>
                <a:ext cx="4402423" cy="3006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𝐷𝑒𝑙𝑡𝑎𝑆𝑎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í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𝑑𝑎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𝐸𝑟𝑟𝑜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𝐷𝑒𝑟𝑖𝑣𝑎𝑑𝑎𝑆𝑖𝑔𝑚𝑜𝑖𝑑𝑒</m:t>
                          </m:r>
                        </m:e>
                        <m:sup/>
                      </m:sSup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62AB89A1-B630-415A-A817-1DDA1AC6AD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9082" y="326719"/>
                <a:ext cx="4402423" cy="300660"/>
              </a:xfrm>
              <a:prstGeom prst="rect">
                <a:avLst/>
              </a:prstGeom>
              <a:blipFill>
                <a:blip r:embed="rId3"/>
                <a:stretch>
                  <a:fillRect l="-287" t="-4167" b="-3333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CaixaDeTexto 33">
            <a:extLst>
              <a:ext uri="{FF2B5EF4-FFF2-40B4-BE49-F238E27FC236}">
                <a16:creationId xmlns:a16="http://schemas.microsoft.com/office/drawing/2014/main" id="{0C601BC2-20D7-4851-9327-25694C29FB0E}"/>
              </a:ext>
            </a:extLst>
          </p:cNvPr>
          <p:cNvSpPr txBox="1"/>
          <p:nvPr/>
        </p:nvSpPr>
        <p:spPr>
          <a:xfrm>
            <a:off x="5249890" y="2911494"/>
            <a:ext cx="192232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Erro = 0 – 0.406 = -0.406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CF291843-A803-4DD9-996A-678963F8B08C}"/>
              </a:ext>
            </a:extLst>
          </p:cNvPr>
          <p:cNvSpPr txBox="1"/>
          <p:nvPr/>
        </p:nvSpPr>
        <p:spPr>
          <a:xfrm>
            <a:off x="5249889" y="3179648"/>
            <a:ext cx="26372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ativação (sigmoide) = 0.241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40F4C239-3353-4D3C-A867-09DC400DDAB2}"/>
              </a:ext>
            </a:extLst>
          </p:cNvPr>
          <p:cNvSpPr txBox="1"/>
          <p:nvPr/>
        </p:nvSpPr>
        <p:spPr>
          <a:xfrm>
            <a:off x="5247108" y="3455306"/>
            <a:ext cx="271260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err="1"/>
              <a:t>DeltaSaída</a:t>
            </a:r>
            <a:r>
              <a:rPr lang="pt-BR" sz="1050" b="1" dirty="0"/>
              <a:t> = -0.406 * 0.241 = -0.098</a:t>
            </a:r>
          </a:p>
        </p:txBody>
      </p:sp>
    </p:spTree>
    <p:extLst>
      <p:ext uri="{BB962C8B-B14F-4D97-AF65-F5344CB8AC3E}">
        <p14:creationId xmlns:p14="http://schemas.microsoft.com/office/powerpoint/2010/main" val="3239005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4" grpId="0"/>
      <p:bldP spid="35" grpId="0"/>
      <p:bldP spid="3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769268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03646" y="907099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0.589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486203" y="254770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0.360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498756" y="4318087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0.385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051D8593-6E87-4237-8345-CA8D8429817F}"/>
              </a:ext>
            </a:extLst>
          </p:cNvPr>
          <p:cNvSpPr txBox="1"/>
          <p:nvPr/>
        </p:nvSpPr>
        <p:spPr>
          <a:xfrm>
            <a:off x="5260848" y="2433741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-0.274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6AF11C36-167F-45F8-BF7F-9C4D3B8AF83B}"/>
              </a:ext>
            </a:extLst>
          </p:cNvPr>
          <p:cNvSpPr txBox="1"/>
          <p:nvPr/>
        </p:nvSpPr>
        <p:spPr>
          <a:xfrm>
            <a:off x="5259589" y="2665653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0.432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ABA615F7-6FD1-4389-B254-166FD2FECB2A}"/>
              </a:ext>
            </a:extLst>
          </p:cNvPr>
          <p:cNvSpPr txBox="1"/>
          <p:nvPr/>
        </p:nvSpPr>
        <p:spPr>
          <a:xfrm>
            <a:off x="4601817" y="255709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0.432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48A330FE-8BF6-454A-837D-6D484516B07D}"/>
                  </a:ext>
                </a:extLst>
              </p:cNvPr>
              <p:cNvSpPr txBox="1"/>
              <p:nvPr/>
            </p:nvSpPr>
            <p:spPr>
              <a:xfrm>
                <a:off x="2849082" y="326719"/>
                <a:ext cx="4402423" cy="3006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𝐷𝑒𝑙𝑡𝑎𝑆𝑎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í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𝑑𝑎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𝐸𝑟𝑟𝑜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𝐷𝑒𝑟𝑖𝑣𝑎𝑑𝑎𝑆𝑖𝑔𝑚𝑜𝑖𝑑𝑒</m:t>
                          </m:r>
                        </m:e>
                        <m:sup/>
                      </m:sSup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48A330FE-8BF6-454A-837D-6D484516B0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9082" y="326719"/>
                <a:ext cx="4402423" cy="300660"/>
              </a:xfrm>
              <a:prstGeom prst="rect">
                <a:avLst/>
              </a:prstGeom>
              <a:blipFill>
                <a:blip r:embed="rId3"/>
                <a:stretch>
                  <a:fillRect l="-287" t="-4167" b="-3333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CaixaDeTexto 31">
            <a:extLst>
              <a:ext uri="{FF2B5EF4-FFF2-40B4-BE49-F238E27FC236}">
                <a16:creationId xmlns:a16="http://schemas.microsoft.com/office/drawing/2014/main" id="{791B5B37-68C5-4AC0-A4FD-DFA31B7A8180}"/>
              </a:ext>
            </a:extLst>
          </p:cNvPr>
          <p:cNvSpPr txBox="1"/>
          <p:nvPr/>
        </p:nvSpPr>
        <p:spPr>
          <a:xfrm>
            <a:off x="5249889" y="2911494"/>
            <a:ext cx="184377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Erro = 1 – 0.432 = 0.568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82BF2663-BE8A-4B32-8CDB-73BF3799650A}"/>
              </a:ext>
            </a:extLst>
          </p:cNvPr>
          <p:cNvSpPr txBox="1"/>
          <p:nvPr/>
        </p:nvSpPr>
        <p:spPr>
          <a:xfrm>
            <a:off x="5249889" y="3179648"/>
            <a:ext cx="26372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ativação (sigmoide) = 0.245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6DF271E6-FCBD-4928-A4AC-C65848076EDE}"/>
              </a:ext>
            </a:extLst>
          </p:cNvPr>
          <p:cNvSpPr txBox="1"/>
          <p:nvPr/>
        </p:nvSpPr>
        <p:spPr>
          <a:xfrm>
            <a:off x="5247108" y="3455306"/>
            <a:ext cx="2555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err="1"/>
              <a:t>DeltaSaída</a:t>
            </a:r>
            <a:r>
              <a:rPr lang="pt-BR" sz="1050" b="1" dirty="0"/>
              <a:t> = 0.568 * 0.245 = 0.139</a:t>
            </a:r>
          </a:p>
        </p:txBody>
      </p:sp>
    </p:spTree>
    <p:extLst>
      <p:ext uri="{BB962C8B-B14F-4D97-AF65-F5344CB8AC3E}">
        <p14:creationId xmlns:p14="http://schemas.microsoft.com/office/powerpoint/2010/main" val="36144426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769268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03646" y="907099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0.395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486203" y="254770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0.323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498756" y="4318087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0.277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051D8593-6E87-4237-8345-CA8D8429817F}"/>
              </a:ext>
            </a:extLst>
          </p:cNvPr>
          <p:cNvSpPr txBox="1"/>
          <p:nvPr/>
        </p:nvSpPr>
        <p:spPr>
          <a:xfrm>
            <a:off x="5260848" y="2433741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-0.254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6AF11C36-167F-45F8-BF7F-9C4D3B8AF83B}"/>
              </a:ext>
            </a:extLst>
          </p:cNvPr>
          <p:cNvSpPr txBox="1"/>
          <p:nvPr/>
        </p:nvSpPr>
        <p:spPr>
          <a:xfrm>
            <a:off x="5259589" y="2665653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0.437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ABA615F7-6FD1-4389-B254-166FD2FECB2A}"/>
              </a:ext>
            </a:extLst>
          </p:cNvPr>
          <p:cNvSpPr txBox="1"/>
          <p:nvPr/>
        </p:nvSpPr>
        <p:spPr>
          <a:xfrm>
            <a:off x="4601817" y="255709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0.437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09EE955C-CFA9-4D46-BCB2-95D9A37600B2}"/>
                  </a:ext>
                </a:extLst>
              </p:cNvPr>
              <p:cNvSpPr txBox="1"/>
              <p:nvPr/>
            </p:nvSpPr>
            <p:spPr>
              <a:xfrm>
                <a:off x="2849082" y="326719"/>
                <a:ext cx="4402423" cy="3006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𝐷𝑒𝑙𝑡𝑎𝑆𝑎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í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𝑑𝑎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𝐸𝑟𝑟𝑜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𝐷𝑒𝑟𝑖𝑣𝑎𝑑𝑎𝑆𝑖𝑔𝑚𝑜𝑖𝑑𝑒</m:t>
                          </m:r>
                        </m:e>
                        <m:sup/>
                      </m:sSup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09EE955C-CFA9-4D46-BCB2-95D9A37600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9082" y="326719"/>
                <a:ext cx="4402423" cy="300660"/>
              </a:xfrm>
              <a:prstGeom prst="rect">
                <a:avLst/>
              </a:prstGeom>
              <a:blipFill>
                <a:blip r:embed="rId3"/>
                <a:stretch>
                  <a:fillRect l="-287" t="-4167" b="-3333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CaixaDeTexto 31">
            <a:extLst>
              <a:ext uri="{FF2B5EF4-FFF2-40B4-BE49-F238E27FC236}">
                <a16:creationId xmlns:a16="http://schemas.microsoft.com/office/drawing/2014/main" id="{0B55CDA0-ED11-4087-AD77-E90C1821F310}"/>
              </a:ext>
            </a:extLst>
          </p:cNvPr>
          <p:cNvSpPr txBox="1"/>
          <p:nvPr/>
        </p:nvSpPr>
        <p:spPr>
          <a:xfrm>
            <a:off x="5249889" y="2911494"/>
            <a:ext cx="184377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Erro = 1 – 0.437 = 0.563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B908376D-591B-44A0-80FB-14B6187E673C}"/>
              </a:ext>
            </a:extLst>
          </p:cNvPr>
          <p:cNvSpPr txBox="1"/>
          <p:nvPr/>
        </p:nvSpPr>
        <p:spPr>
          <a:xfrm>
            <a:off x="5249889" y="3179648"/>
            <a:ext cx="26372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ativação (sigmoide) = 0.246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4B93883-7F99-4AAC-A83D-5618F845CFEE}"/>
              </a:ext>
            </a:extLst>
          </p:cNvPr>
          <p:cNvSpPr txBox="1"/>
          <p:nvPr/>
        </p:nvSpPr>
        <p:spPr>
          <a:xfrm>
            <a:off x="5247108" y="3455306"/>
            <a:ext cx="2555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err="1"/>
              <a:t>DeltaSaída</a:t>
            </a:r>
            <a:r>
              <a:rPr lang="pt-BR" sz="1050" b="1" dirty="0"/>
              <a:t> = 0.563 * 0.246 = 0.139</a:t>
            </a:r>
          </a:p>
        </p:txBody>
      </p:sp>
    </p:spTree>
    <p:extLst>
      <p:ext uri="{BB962C8B-B14F-4D97-AF65-F5344CB8AC3E}">
        <p14:creationId xmlns:p14="http://schemas.microsoft.com/office/powerpoint/2010/main" val="1092907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A5BD680-93A4-45D5-8C08-51C40D268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Neurônio artificial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18BDD50B-A0D4-4F06-8AFE-2A3997AF284E}"/>
              </a:ext>
            </a:extLst>
          </p:cNvPr>
          <p:cNvGrpSpPr/>
          <p:nvPr/>
        </p:nvGrpSpPr>
        <p:grpSpPr>
          <a:xfrm>
            <a:off x="395537" y="2353444"/>
            <a:ext cx="3076305" cy="2775870"/>
            <a:chOff x="395536" y="1452064"/>
            <a:chExt cx="3076305" cy="2775870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AD3F1FD3-67C8-4A29-9F49-549217C5ABC1}"/>
                </a:ext>
              </a:extLst>
            </p:cNvPr>
            <p:cNvSpPr/>
            <p:nvPr/>
          </p:nvSpPr>
          <p:spPr>
            <a:xfrm>
              <a:off x="461016" y="194323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-1</a:t>
              </a: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F0A5F128-0AD2-41A9-833B-B92CA68425F3}"/>
                </a:ext>
              </a:extLst>
            </p:cNvPr>
            <p:cNvSpPr/>
            <p:nvPr/>
          </p:nvSpPr>
          <p:spPr>
            <a:xfrm>
              <a:off x="454662" y="279674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23B1B1BE-F498-41EA-AD51-7B0991BCEAEE}"/>
                </a:ext>
              </a:extLst>
            </p:cNvPr>
            <p:cNvSpPr/>
            <p:nvPr/>
          </p:nvSpPr>
          <p:spPr>
            <a:xfrm>
              <a:off x="454662" y="372387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5</a:t>
              </a:r>
            </a:p>
          </p:txBody>
        </p:sp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14D56623-B773-4457-8690-7B41CC4C5D21}"/>
                </a:ext>
              </a:extLst>
            </p:cNvPr>
            <p:cNvGrpSpPr/>
            <p:nvPr/>
          </p:nvGrpSpPr>
          <p:grpSpPr>
            <a:xfrm>
              <a:off x="2075822" y="2796740"/>
              <a:ext cx="1296144" cy="504056"/>
              <a:chOff x="4139952" y="3219822"/>
              <a:chExt cx="1296144" cy="504056"/>
            </a:xfrm>
          </p:grpSpPr>
          <p:sp>
            <p:nvSpPr>
              <p:cNvPr id="9" name="Retângulo 8">
                <a:extLst>
                  <a:ext uri="{FF2B5EF4-FFF2-40B4-BE49-F238E27FC236}">
                    <a16:creationId xmlns:a16="http://schemas.microsoft.com/office/drawing/2014/main" id="{E93BBD85-2BE6-4F70-BB9D-D4A0D19E8D6D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10" name="Retângulo 9">
                <a:extLst>
                  <a:ext uri="{FF2B5EF4-FFF2-40B4-BE49-F238E27FC236}">
                    <a16:creationId xmlns:a16="http://schemas.microsoft.com/office/drawing/2014/main" id="{85A5A27B-16A9-4B26-9230-71C716119941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cxnSp>
          <p:nvCxnSpPr>
            <p:cNvPr id="13" name="Conector de Seta Reta 12">
              <a:extLst>
                <a:ext uri="{FF2B5EF4-FFF2-40B4-BE49-F238E27FC236}">
                  <a16:creationId xmlns:a16="http://schemas.microsoft.com/office/drawing/2014/main" id="{25AE6230-219C-45E9-8327-9E127C2310B9}"/>
                </a:ext>
              </a:extLst>
            </p:cNvPr>
            <p:cNvCxnSpPr>
              <a:stCxn id="4" idx="6"/>
              <a:endCxn id="9" idx="1"/>
            </p:cNvCxnSpPr>
            <p:nvPr/>
          </p:nvCxnSpPr>
          <p:spPr>
            <a:xfrm>
              <a:off x="965072" y="2195266"/>
              <a:ext cx="1110750" cy="85350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77EC1B90-1D0C-41D7-A5D7-28CDCA3677DA}"/>
                </a:ext>
              </a:extLst>
            </p:cNvPr>
            <p:cNvCxnSpPr>
              <a:stCxn id="6" idx="6"/>
              <a:endCxn id="9" idx="1"/>
            </p:cNvCxnSpPr>
            <p:nvPr/>
          </p:nvCxnSpPr>
          <p:spPr>
            <a:xfrm>
              <a:off x="958718" y="3048768"/>
              <a:ext cx="111710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de Seta Reta 16">
              <a:extLst>
                <a:ext uri="{FF2B5EF4-FFF2-40B4-BE49-F238E27FC236}">
                  <a16:creationId xmlns:a16="http://schemas.microsoft.com/office/drawing/2014/main" id="{859623A3-6C96-4D5C-BFF5-EB811F0D1D25}"/>
                </a:ext>
              </a:extLst>
            </p:cNvPr>
            <p:cNvCxnSpPr>
              <a:stCxn id="7" idx="6"/>
              <a:endCxn id="9" idx="1"/>
            </p:cNvCxnSpPr>
            <p:nvPr/>
          </p:nvCxnSpPr>
          <p:spPr>
            <a:xfrm flipV="1">
              <a:off x="958718" y="3048768"/>
              <a:ext cx="1117104" cy="9271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7AC71281-3D2D-4D53-B2F2-08CC99E7247E}"/>
                </a:ext>
              </a:extLst>
            </p:cNvPr>
            <p:cNvSpPr txBox="1"/>
            <p:nvPr/>
          </p:nvSpPr>
          <p:spPr>
            <a:xfrm>
              <a:off x="1336073" y="2290783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0.8</a:t>
              </a:r>
              <a:endParaRPr lang="pt-BR" dirty="0"/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0FD36592-6026-4B29-B002-973C460EE1B9}"/>
                </a:ext>
              </a:extLst>
            </p:cNvPr>
            <p:cNvSpPr txBox="1"/>
            <p:nvPr/>
          </p:nvSpPr>
          <p:spPr>
            <a:xfrm>
              <a:off x="1165628" y="2813770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0.1</a:t>
              </a:r>
              <a:endParaRPr lang="pt-BR" dirty="0"/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AC81B92C-4A76-4EFF-960E-1A5F07687A8C}"/>
                </a:ext>
              </a:extLst>
            </p:cNvPr>
            <p:cNvSpPr txBox="1"/>
            <p:nvPr/>
          </p:nvSpPr>
          <p:spPr>
            <a:xfrm>
              <a:off x="1165637" y="3336524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8F26DBB7-4604-49B9-83B6-6CDE7B7A8E26}"/>
                </a:ext>
              </a:extLst>
            </p:cNvPr>
            <p:cNvSpPr txBox="1"/>
            <p:nvPr/>
          </p:nvSpPr>
          <p:spPr>
            <a:xfrm>
              <a:off x="395536" y="1452064"/>
              <a:ext cx="77777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Entradas</a:t>
              </a:r>
              <a:endParaRPr lang="pt-BR" dirty="0"/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917DC411-7410-4FD3-966E-9B3C5501C90D}"/>
                </a:ext>
              </a:extLst>
            </p:cNvPr>
            <p:cNvSpPr txBox="1"/>
            <p:nvPr/>
          </p:nvSpPr>
          <p:spPr>
            <a:xfrm>
              <a:off x="1227733" y="1836103"/>
              <a:ext cx="5725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Pesos</a:t>
              </a:r>
              <a:endParaRPr lang="pt-BR" dirty="0"/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3894D999-2513-4A73-A27D-141BE91A67B6}"/>
                </a:ext>
              </a:extLst>
            </p:cNvPr>
            <p:cNvSpPr txBox="1"/>
            <p:nvPr/>
          </p:nvSpPr>
          <p:spPr>
            <a:xfrm>
              <a:off x="2010970" y="3435230"/>
              <a:ext cx="71846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Função </a:t>
              </a:r>
              <a:br>
                <a:rPr lang="pt-BR" sz="1100" dirty="0"/>
              </a:br>
              <a:r>
                <a:rPr lang="pt-BR" sz="1100" dirty="0"/>
                <a:t>soma</a:t>
              </a:r>
              <a:endParaRPr lang="pt-BR" dirty="0"/>
            </a:p>
          </p:txBody>
        </p: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6D6F8E27-FEA6-49D6-98FA-C67444FBBBFD}"/>
                </a:ext>
              </a:extLst>
            </p:cNvPr>
            <p:cNvSpPr txBox="1"/>
            <p:nvPr/>
          </p:nvSpPr>
          <p:spPr>
            <a:xfrm>
              <a:off x="2719712" y="3435230"/>
              <a:ext cx="75212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 err="1"/>
                <a:t>Step</a:t>
              </a:r>
              <a:br>
                <a:rPr lang="pt-BR" sz="1100" dirty="0"/>
              </a:br>
              <a:r>
                <a:rPr lang="pt-BR" sz="1100" dirty="0" err="1"/>
                <a:t>function</a:t>
              </a:r>
              <a:endParaRPr lang="pt-BR" dirty="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BA717AEA-43AE-49E3-96CF-FB3DAEDFC9EB}"/>
                  </a:ext>
                </a:extLst>
              </p:cNvPr>
              <p:cNvSpPr txBox="1"/>
              <p:nvPr/>
            </p:nvSpPr>
            <p:spPr>
              <a:xfrm>
                <a:off x="3995936" y="1393512"/>
                <a:ext cx="1999778" cy="7609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𝑠𝑜𝑚𝑎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t-BR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𝑥𝑖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𝑤𝑖</m:t>
                          </m:r>
                        </m:e>
                      </m:nary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BA717AEA-43AE-49E3-96CF-FB3DAEDFC9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5936" y="1393512"/>
                <a:ext cx="1999778" cy="760978"/>
              </a:xfrm>
              <a:prstGeom prst="rect">
                <a:avLst/>
              </a:prstGeom>
              <a:blipFill>
                <a:blip r:embed="rId3"/>
                <a:stretch>
                  <a:fillRect l="-633" t="-116393" r="-1266" b="-17377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CaixaDeTexto 28">
            <a:extLst>
              <a:ext uri="{FF2B5EF4-FFF2-40B4-BE49-F238E27FC236}">
                <a16:creationId xmlns:a16="http://schemas.microsoft.com/office/drawing/2014/main" id="{91C72BDA-C5DF-4E19-ACFE-D335593352F6}"/>
              </a:ext>
            </a:extLst>
          </p:cNvPr>
          <p:cNvSpPr txBox="1"/>
          <p:nvPr/>
        </p:nvSpPr>
        <p:spPr>
          <a:xfrm>
            <a:off x="3987102" y="2200136"/>
            <a:ext cx="3722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>
                <a:latin typeface="Cambria" panose="02040503050406030204" pitchFamily="18" charset="0"/>
              </a:rPr>
              <a:t>soma</a:t>
            </a:r>
            <a:r>
              <a:rPr lang="pt-BR" dirty="0">
                <a:latin typeface="Cambria" panose="02040503050406030204" pitchFamily="18" charset="0"/>
              </a:rPr>
              <a:t> = (-1 * 0.8) + (7 * 0.1) + (5 * 0)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0B2C3DE-1771-F647-BB2B-FA32C2C5F294}"/>
              </a:ext>
            </a:extLst>
          </p:cNvPr>
          <p:cNvSpPr txBox="1"/>
          <p:nvPr/>
        </p:nvSpPr>
        <p:spPr>
          <a:xfrm>
            <a:off x="3995936" y="2540280"/>
            <a:ext cx="2202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>
                <a:latin typeface="Cambria" panose="02040503050406030204" pitchFamily="18" charset="0"/>
              </a:rPr>
              <a:t>soma</a:t>
            </a:r>
            <a:r>
              <a:rPr lang="pt-BR" dirty="0">
                <a:latin typeface="Cambria" panose="02040503050406030204" pitchFamily="18" charset="0"/>
              </a:rPr>
              <a:t> = -0.8 + 0.7 + 0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97C9B4BD-14D9-D841-B3B5-C23E3E65A511}"/>
              </a:ext>
            </a:extLst>
          </p:cNvPr>
          <p:cNvSpPr txBox="1"/>
          <p:nvPr/>
        </p:nvSpPr>
        <p:spPr>
          <a:xfrm>
            <a:off x="4016018" y="2838143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>
                <a:latin typeface="Cambria" panose="02040503050406030204" pitchFamily="18" charset="0"/>
              </a:rPr>
              <a:t>soma</a:t>
            </a:r>
            <a:r>
              <a:rPr lang="pt-BR" dirty="0">
                <a:latin typeface="Cambria" panose="02040503050406030204" pitchFamily="18" charset="0"/>
              </a:rPr>
              <a:t> = -0.1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6C21407C-BC6F-DF4E-B9C0-400C8DE2A80E}"/>
              </a:ext>
            </a:extLst>
          </p:cNvPr>
          <p:cNvSpPr txBox="1"/>
          <p:nvPr/>
        </p:nvSpPr>
        <p:spPr>
          <a:xfrm>
            <a:off x="3371967" y="3765482"/>
            <a:ext cx="102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Saída = 0</a:t>
            </a:r>
          </a:p>
        </p:txBody>
      </p:sp>
    </p:spTree>
    <p:extLst>
      <p:ext uri="{BB962C8B-B14F-4D97-AF65-F5344CB8AC3E}">
        <p14:creationId xmlns:p14="http://schemas.microsoft.com/office/powerpoint/2010/main" val="3599724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9" grpId="0"/>
      <p:bldP spid="23" grpId="0"/>
      <p:bldP spid="24" grpId="0"/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769268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03646" y="907099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0.483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486203" y="254770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0.211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498756" y="4318087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0.193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051D8593-6E87-4237-8345-CA8D8429817F}"/>
              </a:ext>
            </a:extLst>
          </p:cNvPr>
          <p:cNvSpPr txBox="1"/>
          <p:nvPr/>
        </p:nvSpPr>
        <p:spPr>
          <a:xfrm>
            <a:off x="5260848" y="2433741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-0.168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6AF11C36-167F-45F8-BF7F-9C4D3B8AF83B}"/>
              </a:ext>
            </a:extLst>
          </p:cNvPr>
          <p:cNvSpPr txBox="1"/>
          <p:nvPr/>
        </p:nvSpPr>
        <p:spPr>
          <a:xfrm>
            <a:off x="5259589" y="2665653"/>
            <a:ext cx="131318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Ativação = 0.458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ABA615F7-6FD1-4389-B254-166FD2FECB2A}"/>
              </a:ext>
            </a:extLst>
          </p:cNvPr>
          <p:cNvSpPr txBox="1"/>
          <p:nvPr/>
        </p:nvSpPr>
        <p:spPr>
          <a:xfrm>
            <a:off x="4601817" y="255709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0.458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D082F59D-1AC0-4F50-AD88-B3F9B81419DD}"/>
                  </a:ext>
                </a:extLst>
              </p:cNvPr>
              <p:cNvSpPr txBox="1"/>
              <p:nvPr/>
            </p:nvSpPr>
            <p:spPr>
              <a:xfrm>
                <a:off x="2849082" y="326719"/>
                <a:ext cx="4402423" cy="3006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𝐷𝑒𝑙𝑡𝑎𝑆𝑎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í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𝑑𝑎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𝐸𝑟𝑟𝑜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𝐷𝑒𝑟𝑖𝑣𝑎𝑑𝑎𝑆𝑖𝑔𝑚𝑜𝑖𝑑𝑒</m:t>
                          </m:r>
                        </m:e>
                        <m:sup/>
                      </m:sSup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31" name="CaixaDeTexto 30">
                <a:extLst>
                  <a:ext uri="{FF2B5EF4-FFF2-40B4-BE49-F238E27FC236}">
                    <a16:creationId xmlns:a16="http://schemas.microsoft.com/office/drawing/2014/main" id="{D082F59D-1AC0-4F50-AD88-B3F9B81419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49082" y="326719"/>
                <a:ext cx="4402423" cy="300660"/>
              </a:xfrm>
              <a:prstGeom prst="rect">
                <a:avLst/>
              </a:prstGeom>
              <a:blipFill>
                <a:blip r:embed="rId3"/>
                <a:stretch>
                  <a:fillRect l="-287" t="-4167" b="-3333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CaixaDeTexto 31">
            <a:extLst>
              <a:ext uri="{FF2B5EF4-FFF2-40B4-BE49-F238E27FC236}">
                <a16:creationId xmlns:a16="http://schemas.microsoft.com/office/drawing/2014/main" id="{42ADE9FA-B374-4315-AF34-CEC3D17DEE67}"/>
              </a:ext>
            </a:extLst>
          </p:cNvPr>
          <p:cNvSpPr txBox="1"/>
          <p:nvPr/>
        </p:nvSpPr>
        <p:spPr>
          <a:xfrm>
            <a:off x="5249890" y="2911494"/>
            <a:ext cx="192232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Erro = 0 – 0.458 = -0.458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F7E65778-1BCC-40A2-B984-B1ECF59CBE3A}"/>
              </a:ext>
            </a:extLst>
          </p:cNvPr>
          <p:cNvSpPr txBox="1"/>
          <p:nvPr/>
        </p:nvSpPr>
        <p:spPr>
          <a:xfrm>
            <a:off x="5249889" y="3179648"/>
            <a:ext cx="26372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ativação (sigmoide) = 0.248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87E15D0-62AD-436F-928A-0917F91BD645}"/>
              </a:ext>
            </a:extLst>
          </p:cNvPr>
          <p:cNvSpPr txBox="1"/>
          <p:nvPr/>
        </p:nvSpPr>
        <p:spPr>
          <a:xfrm>
            <a:off x="5247108" y="3455306"/>
            <a:ext cx="271260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err="1"/>
              <a:t>DeltaSaída</a:t>
            </a:r>
            <a:r>
              <a:rPr lang="pt-BR" sz="1050" b="1" dirty="0"/>
              <a:t> = -0.458 * 0.248 = -0.114</a:t>
            </a:r>
          </a:p>
        </p:txBody>
      </p:sp>
    </p:spTree>
    <p:extLst>
      <p:ext uri="{BB962C8B-B14F-4D97-AF65-F5344CB8AC3E}">
        <p14:creationId xmlns:p14="http://schemas.microsoft.com/office/powerpoint/2010/main" val="5304942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74CDB7-A374-4FE1-9B8C-609E363115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Delta camada escondida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838504-99CD-4011-A6C2-A6BAD9C7A1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34429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949286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68329" y="1091416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582183" y="2727722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578268" y="4515548"/>
            <a:ext cx="397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62AB89A1-B630-415A-A817-1DDA1AC6AD3C}"/>
                  </a:ext>
                </a:extLst>
              </p:cNvPr>
              <p:cNvSpPr txBox="1"/>
              <p:nvPr/>
            </p:nvSpPr>
            <p:spPr>
              <a:xfrm>
                <a:off x="1078394" y="265212"/>
                <a:ext cx="6301918" cy="3006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𝐷𝑒𝑙𝑡𝑎𝐸𝑠𝑐𝑜𝑛𝑑𝑖𝑑𝑎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𝐷𝑒𝑟𝑖𝑣𝑎𝑑𝑎𝑆𝑖𝑔𝑚𝑜𝑖𝑑𝑒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𝐷𝑒𝑙𝑡𝑎𝑆𝑎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í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𝑑𝑎</m:t>
                          </m:r>
                        </m:e>
                        <m:sup/>
                      </m:sSup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62AB89A1-B630-415A-A817-1DDA1AC6AD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394" y="265212"/>
                <a:ext cx="6301918" cy="300660"/>
              </a:xfrm>
              <a:prstGeom prst="rect">
                <a:avLst/>
              </a:prstGeom>
              <a:blipFill>
                <a:blip r:embed="rId3"/>
                <a:stretch>
                  <a:fillRect l="-201" b="-2800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CaixaDeTexto 35">
            <a:extLst>
              <a:ext uri="{FF2B5EF4-FFF2-40B4-BE49-F238E27FC236}">
                <a16:creationId xmlns:a16="http://schemas.microsoft.com/office/drawing/2014/main" id="{40F4C239-3353-4D3C-A867-09DC400DDAB2}"/>
              </a:ext>
            </a:extLst>
          </p:cNvPr>
          <p:cNvSpPr txBox="1"/>
          <p:nvPr/>
        </p:nvSpPr>
        <p:spPr>
          <a:xfrm>
            <a:off x="5247108" y="2748371"/>
            <a:ext cx="15648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err="1"/>
              <a:t>DeltaSaída</a:t>
            </a:r>
            <a:r>
              <a:rPr lang="pt-BR" sz="1050" b="1" dirty="0"/>
              <a:t> = -0.098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23CBAE55-6D94-4D8B-B11B-B43858540706}"/>
              </a:ext>
            </a:extLst>
          </p:cNvPr>
          <p:cNvSpPr txBox="1"/>
          <p:nvPr/>
        </p:nvSpPr>
        <p:spPr>
          <a:xfrm>
            <a:off x="2421700" y="593000"/>
            <a:ext cx="8178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0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03DB11F-9A93-4D81-B574-64F5EA1A2FCC}"/>
              </a:ext>
            </a:extLst>
          </p:cNvPr>
          <p:cNvSpPr txBox="1"/>
          <p:nvPr/>
        </p:nvSpPr>
        <p:spPr>
          <a:xfrm>
            <a:off x="2421700" y="2209428"/>
            <a:ext cx="8178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0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653E5036-5982-48AE-9BE0-101D4AFD9B8E}"/>
              </a:ext>
            </a:extLst>
          </p:cNvPr>
          <p:cNvSpPr txBox="1"/>
          <p:nvPr/>
        </p:nvSpPr>
        <p:spPr>
          <a:xfrm>
            <a:off x="2421700" y="3977376"/>
            <a:ext cx="8178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0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AFAF6F0D-7776-4AD6-9824-DAD076E57CEF}"/>
              </a:ext>
            </a:extLst>
          </p:cNvPr>
          <p:cNvSpPr txBox="1"/>
          <p:nvPr/>
        </p:nvSpPr>
        <p:spPr>
          <a:xfrm>
            <a:off x="2421699" y="771132"/>
            <a:ext cx="12490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0.25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44040D01-AC1C-4759-ADA5-C564BFB6A495}"/>
              </a:ext>
            </a:extLst>
          </p:cNvPr>
          <p:cNvSpPr txBox="1"/>
          <p:nvPr/>
        </p:nvSpPr>
        <p:spPr>
          <a:xfrm>
            <a:off x="2421699" y="2387560"/>
            <a:ext cx="12490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0.25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5E40745A-8B2A-47E7-807B-57CBA821C11F}"/>
              </a:ext>
            </a:extLst>
          </p:cNvPr>
          <p:cNvSpPr txBox="1"/>
          <p:nvPr/>
        </p:nvSpPr>
        <p:spPr>
          <a:xfrm>
            <a:off x="2411760" y="4153644"/>
            <a:ext cx="12490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0.25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60520436-06BC-430E-8347-CE99F64215A0}"/>
              </a:ext>
            </a:extLst>
          </p:cNvPr>
          <p:cNvSpPr txBox="1"/>
          <p:nvPr/>
        </p:nvSpPr>
        <p:spPr>
          <a:xfrm>
            <a:off x="5273073" y="3175416"/>
            <a:ext cx="32640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0.25 * (-0.017) * (-0.098) = 0.000 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A076F7E5-5129-477F-B8FA-1E592B17778C}"/>
              </a:ext>
            </a:extLst>
          </p:cNvPr>
          <p:cNvSpPr txBox="1"/>
          <p:nvPr/>
        </p:nvSpPr>
        <p:spPr>
          <a:xfrm>
            <a:off x="5272203" y="3485828"/>
            <a:ext cx="32079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0.25 * (-0.893) * (-0.098) = 0.022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D26E160A-32D7-4ED0-B88D-284AAB4EEA8A}"/>
              </a:ext>
            </a:extLst>
          </p:cNvPr>
          <p:cNvSpPr txBox="1"/>
          <p:nvPr/>
        </p:nvSpPr>
        <p:spPr>
          <a:xfrm>
            <a:off x="5269768" y="3783799"/>
            <a:ext cx="30925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0.25 * 0.148 * (-0.098) = -0.004</a:t>
            </a:r>
          </a:p>
        </p:txBody>
      </p:sp>
    </p:spTree>
    <p:extLst>
      <p:ext uri="{BB962C8B-B14F-4D97-AF65-F5344CB8AC3E}">
        <p14:creationId xmlns:p14="http://schemas.microsoft.com/office/powerpoint/2010/main" val="2201548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5" grpId="0"/>
      <p:bldP spid="49" grpId="0"/>
      <p:bldP spid="50" grpId="0"/>
      <p:bldP spid="51" grpId="0"/>
      <p:bldP spid="52" grpId="0"/>
      <p:bldP spid="5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949286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03646" y="1091416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0.589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503646" y="2727722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0.360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506081" y="4515548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0.385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62AB89A1-B630-415A-A817-1DDA1AC6AD3C}"/>
                  </a:ext>
                </a:extLst>
              </p:cNvPr>
              <p:cNvSpPr txBox="1"/>
              <p:nvPr/>
            </p:nvSpPr>
            <p:spPr>
              <a:xfrm>
                <a:off x="1078394" y="265212"/>
                <a:ext cx="6301918" cy="3006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𝐷𝑒𝑙𝑡𝑎𝐸𝑠𝑐𝑜𝑛𝑑𝑖𝑑𝑎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𝐷𝑒𝑟𝑖𝑣𝑎𝑑𝑎𝑆𝑖𝑔𝑚𝑜𝑖𝑑𝑒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𝐷𝑒𝑙𝑡𝑎𝑆𝑎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í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𝑑𝑎</m:t>
                          </m:r>
                        </m:e>
                        <m:sup/>
                      </m:sSup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62AB89A1-B630-415A-A817-1DDA1AC6AD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394" y="265212"/>
                <a:ext cx="6301918" cy="300660"/>
              </a:xfrm>
              <a:prstGeom prst="rect">
                <a:avLst/>
              </a:prstGeom>
              <a:blipFill>
                <a:blip r:embed="rId3"/>
                <a:stretch>
                  <a:fillRect l="-201" b="-2800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CaixaDeTexto 35">
            <a:extLst>
              <a:ext uri="{FF2B5EF4-FFF2-40B4-BE49-F238E27FC236}">
                <a16:creationId xmlns:a16="http://schemas.microsoft.com/office/drawing/2014/main" id="{40F4C239-3353-4D3C-A867-09DC400DDAB2}"/>
              </a:ext>
            </a:extLst>
          </p:cNvPr>
          <p:cNvSpPr txBox="1"/>
          <p:nvPr/>
        </p:nvSpPr>
        <p:spPr>
          <a:xfrm>
            <a:off x="5247108" y="2748371"/>
            <a:ext cx="14430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err="1"/>
              <a:t>DeltaSaída</a:t>
            </a:r>
            <a:r>
              <a:rPr lang="pt-BR" sz="1050" b="1" dirty="0"/>
              <a:t> = 0.139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23CBAE55-6D94-4D8B-B11B-B43858540706}"/>
              </a:ext>
            </a:extLst>
          </p:cNvPr>
          <p:cNvSpPr txBox="1"/>
          <p:nvPr/>
        </p:nvSpPr>
        <p:spPr>
          <a:xfrm>
            <a:off x="2421700" y="593000"/>
            <a:ext cx="11160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0.358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03DB11F-9A93-4D81-B574-64F5EA1A2FCC}"/>
              </a:ext>
            </a:extLst>
          </p:cNvPr>
          <p:cNvSpPr txBox="1"/>
          <p:nvPr/>
        </p:nvSpPr>
        <p:spPr>
          <a:xfrm>
            <a:off x="2421699" y="2209428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-0.577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653E5036-5982-48AE-9BE0-101D4AFD9B8E}"/>
              </a:ext>
            </a:extLst>
          </p:cNvPr>
          <p:cNvSpPr txBox="1"/>
          <p:nvPr/>
        </p:nvSpPr>
        <p:spPr>
          <a:xfrm>
            <a:off x="2381943" y="3977376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-0.469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AFAF6F0D-7776-4AD6-9824-DAD076E57CEF}"/>
              </a:ext>
            </a:extLst>
          </p:cNvPr>
          <p:cNvSpPr txBox="1"/>
          <p:nvPr/>
        </p:nvSpPr>
        <p:spPr>
          <a:xfrm>
            <a:off x="2421699" y="771132"/>
            <a:ext cx="1334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0.242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44040D01-AC1C-4759-ADA5-C564BFB6A495}"/>
              </a:ext>
            </a:extLst>
          </p:cNvPr>
          <p:cNvSpPr txBox="1"/>
          <p:nvPr/>
        </p:nvSpPr>
        <p:spPr>
          <a:xfrm>
            <a:off x="2421699" y="2387560"/>
            <a:ext cx="1334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0.230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5E40745A-8B2A-47E7-807B-57CBA821C11F}"/>
              </a:ext>
            </a:extLst>
          </p:cNvPr>
          <p:cNvSpPr txBox="1"/>
          <p:nvPr/>
        </p:nvSpPr>
        <p:spPr>
          <a:xfrm>
            <a:off x="2372004" y="4153644"/>
            <a:ext cx="1334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0.236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60520436-06BC-430E-8347-CE99F64215A0}"/>
              </a:ext>
            </a:extLst>
          </p:cNvPr>
          <p:cNvSpPr txBox="1"/>
          <p:nvPr/>
        </p:nvSpPr>
        <p:spPr>
          <a:xfrm>
            <a:off x="5273072" y="3175416"/>
            <a:ext cx="3262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0.242 * (-0.017) * 0.139 = -0.001 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A076F7E5-5129-477F-B8FA-1E592B17778C}"/>
              </a:ext>
            </a:extLst>
          </p:cNvPr>
          <p:cNvSpPr txBox="1"/>
          <p:nvPr/>
        </p:nvSpPr>
        <p:spPr>
          <a:xfrm>
            <a:off x="5272203" y="3485828"/>
            <a:ext cx="3206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0.230 * (-0.893) * 0.139 = -0.029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D26E160A-32D7-4ED0-B88D-284AAB4EEA8A}"/>
              </a:ext>
            </a:extLst>
          </p:cNvPr>
          <p:cNvSpPr txBox="1"/>
          <p:nvPr/>
        </p:nvSpPr>
        <p:spPr>
          <a:xfrm>
            <a:off x="5269767" y="3783799"/>
            <a:ext cx="2882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0.236 * 0.148 * 0.139 = 0.005</a:t>
            </a:r>
          </a:p>
        </p:txBody>
      </p:sp>
    </p:spTree>
    <p:extLst>
      <p:ext uri="{BB962C8B-B14F-4D97-AF65-F5344CB8AC3E}">
        <p14:creationId xmlns:p14="http://schemas.microsoft.com/office/powerpoint/2010/main" val="5453812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949286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03646" y="1091416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0.396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503646" y="2727722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0.323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506081" y="4515548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0.277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62AB89A1-B630-415A-A817-1DDA1AC6AD3C}"/>
                  </a:ext>
                </a:extLst>
              </p:cNvPr>
              <p:cNvSpPr txBox="1"/>
              <p:nvPr/>
            </p:nvSpPr>
            <p:spPr>
              <a:xfrm>
                <a:off x="1078394" y="265212"/>
                <a:ext cx="6301918" cy="3006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𝐷𝑒𝑙𝑡𝑎𝐸𝑠𝑐𝑜𝑛𝑑𝑖𝑑𝑎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𝐷𝑒𝑟𝑖𝑣𝑎𝑑𝑎𝑆𝑖𝑔𝑚𝑜𝑖𝑑𝑒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𝐷𝑒𝑙𝑡𝑎𝑆𝑎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í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𝑑𝑎</m:t>
                          </m:r>
                        </m:e>
                        <m:sup/>
                      </m:sSup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62AB89A1-B630-415A-A817-1DDA1AC6AD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394" y="265212"/>
                <a:ext cx="6301918" cy="300660"/>
              </a:xfrm>
              <a:prstGeom prst="rect">
                <a:avLst/>
              </a:prstGeom>
              <a:blipFill>
                <a:blip r:embed="rId3"/>
                <a:stretch>
                  <a:fillRect l="-201" b="-2800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CaixaDeTexto 35">
            <a:extLst>
              <a:ext uri="{FF2B5EF4-FFF2-40B4-BE49-F238E27FC236}">
                <a16:creationId xmlns:a16="http://schemas.microsoft.com/office/drawing/2014/main" id="{40F4C239-3353-4D3C-A867-09DC400DDAB2}"/>
              </a:ext>
            </a:extLst>
          </p:cNvPr>
          <p:cNvSpPr txBox="1"/>
          <p:nvPr/>
        </p:nvSpPr>
        <p:spPr>
          <a:xfrm>
            <a:off x="5247108" y="2748371"/>
            <a:ext cx="14430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err="1"/>
              <a:t>DeltaSaída</a:t>
            </a:r>
            <a:r>
              <a:rPr lang="pt-BR" sz="1050" b="1" dirty="0"/>
              <a:t> = 0.139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23CBAE55-6D94-4D8B-B11B-B43858540706}"/>
              </a:ext>
            </a:extLst>
          </p:cNvPr>
          <p:cNvSpPr txBox="1"/>
          <p:nvPr/>
        </p:nvSpPr>
        <p:spPr>
          <a:xfrm>
            <a:off x="2421699" y="593000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-0.424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03DB11F-9A93-4D81-B574-64F5EA1A2FCC}"/>
              </a:ext>
            </a:extLst>
          </p:cNvPr>
          <p:cNvSpPr txBox="1"/>
          <p:nvPr/>
        </p:nvSpPr>
        <p:spPr>
          <a:xfrm>
            <a:off x="2421699" y="2209428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-0.740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653E5036-5982-48AE-9BE0-101D4AFD9B8E}"/>
              </a:ext>
            </a:extLst>
          </p:cNvPr>
          <p:cNvSpPr txBox="1"/>
          <p:nvPr/>
        </p:nvSpPr>
        <p:spPr>
          <a:xfrm>
            <a:off x="2381943" y="3977376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-0.961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AFAF6F0D-7776-4AD6-9824-DAD076E57CEF}"/>
              </a:ext>
            </a:extLst>
          </p:cNvPr>
          <p:cNvSpPr txBox="1"/>
          <p:nvPr/>
        </p:nvSpPr>
        <p:spPr>
          <a:xfrm>
            <a:off x="2421699" y="771132"/>
            <a:ext cx="1334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0.239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44040D01-AC1C-4759-ADA5-C564BFB6A495}"/>
              </a:ext>
            </a:extLst>
          </p:cNvPr>
          <p:cNvSpPr txBox="1"/>
          <p:nvPr/>
        </p:nvSpPr>
        <p:spPr>
          <a:xfrm>
            <a:off x="2421699" y="2387560"/>
            <a:ext cx="1334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0.219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5E40745A-8B2A-47E7-807B-57CBA821C11F}"/>
              </a:ext>
            </a:extLst>
          </p:cNvPr>
          <p:cNvSpPr txBox="1"/>
          <p:nvPr/>
        </p:nvSpPr>
        <p:spPr>
          <a:xfrm>
            <a:off x="2372004" y="4153644"/>
            <a:ext cx="1334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0.200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60520436-06BC-430E-8347-CE99F64215A0}"/>
              </a:ext>
            </a:extLst>
          </p:cNvPr>
          <p:cNvSpPr txBox="1"/>
          <p:nvPr/>
        </p:nvSpPr>
        <p:spPr>
          <a:xfrm>
            <a:off x="5273072" y="3175416"/>
            <a:ext cx="3262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0.239 * (-0.017) * 0.139 = -0.001 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A076F7E5-5129-477F-B8FA-1E592B17778C}"/>
              </a:ext>
            </a:extLst>
          </p:cNvPr>
          <p:cNvSpPr txBox="1"/>
          <p:nvPr/>
        </p:nvSpPr>
        <p:spPr>
          <a:xfrm>
            <a:off x="5272203" y="3485828"/>
            <a:ext cx="3206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0.219 * (-0.893) * 0.139 = -0.027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D26E160A-32D7-4ED0-B88D-284AAB4EEA8A}"/>
              </a:ext>
            </a:extLst>
          </p:cNvPr>
          <p:cNvSpPr txBox="1"/>
          <p:nvPr/>
        </p:nvSpPr>
        <p:spPr>
          <a:xfrm>
            <a:off x="5269767" y="3783799"/>
            <a:ext cx="2882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0.200 * 0.148 * 0.139 = 0.004</a:t>
            </a:r>
          </a:p>
        </p:txBody>
      </p:sp>
    </p:spTree>
    <p:extLst>
      <p:ext uri="{BB962C8B-B14F-4D97-AF65-F5344CB8AC3E}">
        <p14:creationId xmlns:p14="http://schemas.microsoft.com/office/powerpoint/2010/main" val="32704128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Espaço Reservado para Conteúdo 4">
            <a:extLst>
              <a:ext uri="{FF2B5EF4-FFF2-40B4-BE49-F238E27FC236}">
                <a16:creationId xmlns:a16="http://schemas.microsoft.com/office/drawing/2014/main" id="{6E15D747-DF78-4A6F-B595-2EDC0AA4F0D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7251505" y="289590"/>
          <a:ext cx="1882557" cy="1428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7519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27519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216024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92269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92" name="Agrupar 91">
            <a:extLst>
              <a:ext uri="{FF2B5EF4-FFF2-40B4-BE49-F238E27FC236}">
                <a16:creationId xmlns:a16="http://schemas.microsoft.com/office/drawing/2014/main" id="{DA2F8E71-5F98-4884-A384-76AC1F0F03EF}"/>
              </a:ext>
            </a:extLst>
          </p:cNvPr>
          <p:cNvGrpSpPr/>
          <p:nvPr/>
        </p:nvGrpSpPr>
        <p:grpSpPr>
          <a:xfrm>
            <a:off x="35496" y="949286"/>
            <a:ext cx="5087280" cy="3924438"/>
            <a:chOff x="1068896" y="735544"/>
            <a:chExt cx="5087280" cy="3924438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4822B689-EF5C-4BC0-B266-2CA9525905CA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89C48220-5C2F-4696-9A22-89455B761072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4005DC90-F89E-40E0-B75E-D211597567ED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2041295A-3568-4E72-9607-B0E1CBBAF1FD}"/>
                </a:ext>
              </a:extLst>
            </p:cNvPr>
            <p:cNvCxnSpPr>
              <a:cxnSpLocks/>
              <a:stCxn id="5" idx="6"/>
              <a:endCxn id="39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59082FE4-8190-4869-A194-82E7892EA487}"/>
                </a:ext>
              </a:extLst>
            </p:cNvPr>
            <p:cNvCxnSpPr>
              <a:cxnSpLocks/>
              <a:stCxn id="6" idx="6"/>
              <a:endCxn id="39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0F43AC6-C455-48A4-9C6F-2DD352B67671}"/>
                </a:ext>
              </a:extLst>
            </p:cNvPr>
            <p:cNvCxnSpPr>
              <a:cxnSpLocks/>
              <a:stCxn id="7" idx="6"/>
              <a:endCxn id="39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C7DF252C-CB78-4000-9A3D-0AB1DE2F2E5E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177E3EE-0AE9-41EA-B8D1-08C5BDE37B4D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2E7799D-F02A-4395-971A-89B396EB0DCF}"/>
                </a:ext>
              </a:extLst>
            </p:cNvPr>
            <p:cNvCxnSpPr>
              <a:stCxn id="16" idx="6"/>
              <a:endCxn id="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98CE6A3D-1DCB-4E53-A56E-9FE7BF3F53EC}"/>
                </a:ext>
              </a:extLst>
            </p:cNvPr>
            <p:cNvCxnSpPr>
              <a:stCxn id="16" idx="6"/>
              <a:endCxn id="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951A3FB4-1D3A-4BC2-A83C-EFDCA30AF3AF}"/>
                </a:ext>
              </a:extLst>
            </p:cNvPr>
            <p:cNvCxnSpPr>
              <a:stCxn id="16" idx="6"/>
              <a:endCxn id="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6E28021E-1BD9-4B86-81EE-4112F70B5FB4}"/>
                </a:ext>
              </a:extLst>
            </p:cNvPr>
            <p:cNvCxnSpPr>
              <a:stCxn id="17" idx="6"/>
              <a:endCxn id="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B769BD14-2EA0-434C-BDC8-1AD6F857BC1A}"/>
                </a:ext>
              </a:extLst>
            </p:cNvPr>
            <p:cNvCxnSpPr>
              <a:stCxn id="17" idx="6"/>
              <a:endCxn id="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A350A1E-BBD9-4794-8EF9-D144E30FC1B6}"/>
                </a:ext>
              </a:extLst>
            </p:cNvPr>
            <p:cNvCxnSpPr>
              <a:stCxn id="17" idx="6"/>
              <a:endCxn id="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DF089366-7776-499C-9BCC-12A0A405540C}"/>
                </a:ext>
              </a:extLst>
            </p:cNvPr>
            <p:cNvSpPr txBox="1"/>
            <p:nvPr/>
          </p:nvSpPr>
          <p:spPr>
            <a:xfrm>
              <a:off x="1194942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2DFEA4A9-A4C3-4394-BB36-EE6F1599951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EDC489D-A4B7-49DB-A1FB-5E743B3C0494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9" name="CaixaDeTexto 88">
              <a:extLst>
                <a:ext uri="{FF2B5EF4-FFF2-40B4-BE49-F238E27FC236}">
                  <a16:creationId xmlns:a16="http://schemas.microsoft.com/office/drawing/2014/main" id="{4E73D9CE-49E0-480C-93AD-DA4A3027DD70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90" name="CaixaDeTexto 89">
              <a:extLst>
                <a:ext uri="{FF2B5EF4-FFF2-40B4-BE49-F238E27FC236}">
                  <a16:creationId xmlns:a16="http://schemas.microsoft.com/office/drawing/2014/main" id="{F3E0BA17-14FA-41E0-ABE1-B156629C7E14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91" name="CaixaDeTexto 90">
              <a:extLst>
                <a:ext uri="{FF2B5EF4-FFF2-40B4-BE49-F238E27FC236}">
                  <a16:creationId xmlns:a16="http://schemas.microsoft.com/office/drawing/2014/main" id="{C8D00785-88C2-4126-994A-A362FCE8C9EC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F27882AA-E05B-48B5-BE69-4F586E05F470}"/>
              </a:ext>
            </a:extLst>
          </p:cNvPr>
          <p:cNvSpPr txBox="1"/>
          <p:nvPr/>
        </p:nvSpPr>
        <p:spPr>
          <a:xfrm>
            <a:off x="2503646" y="1091416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0.484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FEDB07D-1979-439E-AEBE-FB337A3AFC57}"/>
              </a:ext>
            </a:extLst>
          </p:cNvPr>
          <p:cNvSpPr txBox="1"/>
          <p:nvPr/>
        </p:nvSpPr>
        <p:spPr>
          <a:xfrm>
            <a:off x="2503646" y="2727722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0.211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DC0CE6C-6145-433F-968E-83ACB1EAB874}"/>
              </a:ext>
            </a:extLst>
          </p:cNvPr>
          <p:cNvSpPr txBox="1"/>
          <p:nvPr/>
        </p:nvSpPr>
        <p:spPr>
          <a:xfrm>
            <a:off x="2506081" y="4515548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/>
              <a:t>0.193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62AB89A1-B630-415A-A817-1DDA1AC6AD3C}"/>
                  </a:ext>
                </a:extLst>
              </p:cNvPr>
              <p:cNvSpPr txBox="1"/>
              <p:nvPr/>
            </p:nvSpPr>
            <p:spPr>
              <a:xfrm>
                <a:off x="1078394" y="265212"/>
                <a:ext cx="6301918" cy="3006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𝐷𝑒𝑙𝑡𝑎𝐸𝑠𝑐𝑜𝑛𝑑𝑖𝑑𝑎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𝐷𝑒𝑟𝑖𝑣𝑎𝑑𝑎𝑆𝑖𝑔𝑚𝑜𝑖𝑑𝑒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𝐷𝑒𝑙𝑡𝑎𝑆𝑎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í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𝑑𝑎</m:t>
                          </m:r>
                        </m:e>
                        <m:sup/>
                      </m:sSup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62AB89A1-B630-415A-A817-1DDA1AC6AD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8394" y="265212"/>
                <a:ext cx="6301918" cy="300660"/>
              </a:xfrm>
              <a:prstGeom prst="rect">
                <a:avLst/>
              </a:prstGeom>
              <a:blipFill>
                <a:blip r:embed="rId3"/>
                <a:stretch>
                  <a:fillRect l="-201" b="-2800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CaixaDeTexto 35">
            <a:extLst>
              <a:ext uri="{FF2B5EF4-FFF2-40B4-BE49-F238E27FC236}">
                <a16:creationId xmlns:a16="http://schemas.microsoft.com/office/drawing/2014/main" id="{40F4C239-3353-4D3C-A867-09DC400DDAB2}"/>
              </a:ext>
            </a:extLst>
          </p:cNvPr>
          <p:cNvSpPr txBox="1"/>
          <p:nvPr/>
        </p:nvSpPr>
        <p:spPr>
          <a:xfrm>
            <a:off x="5247108" y="2748371"/>
            <a:ext cx="152157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 err="1"/>
              <a:t>DeltaSaída</a:t>
            </a:r>
            <a:r>
              <a:rPr lang="pt-BR" sz="1050" b="1" dirty="0"/>
              <a:t> = -0.114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23CBAE55-6D94-4D8B-B11B-B43858540706}"/>
              </a:ext>
            </a:extLst>
          </p:cNvPr>
          <p:cNvSpPr txBox="1"/>
          <p:nvPr/>
        </p:nvSpPr>
        <p:spPr>
          <a:xfrm>
            <a:off x="2421699" y="593000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-0.066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03DB11F-9A93-4D81-B574-64F5EA1A2FCC}"/>
              </a:ext>
            </a:extLst>
          </p:cNvPr>
          <p:cNvSpPr txBox="1"/>
          <p:nvPr/>
        </p:nvSpPr>
        <p:spPr>
          <a:xfrm>
            <a:off x="2421699" y="2209428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-1.317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653E5036-5982-48AE-9BE0-101D4AFD9B8E}"/>
              </a:ext>
            </a:extLst>
          </p:cNvPr>
          <p:cNvSpPr txBox="1"/>
          <p:nvPr/>
        </p:nvSpPr>
        <p:spPr>
          <a:xfrm>
            <a:off x="2381943" y="3977376"/>
            <a:ext cx="119455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Soma = -1.430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AFAF6F0D-7776-4AD6-9824-DAD076E57CEF}"/>
              </a:ext>
            </a:extLst>
          </p:cNvPr>
          <p:cNvSpPr txBox="1"/>
          <p:nvPr/>
        </p:nvSpPr>
        <p:spPr>
          <a:xfrm>
            <a:off x="2421699" y="771132"/>
            <a:ext cx="1334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0.250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44040D01-AC1C-4759-ADA5-C564BFB6A495}"/>
              </a:ext>
            </a:extLst>
          </p:cNvPr>
          <p:cNvSpPr txBox="1"/>
          <p:nvPr/>
        </p:nvSpPr>
        <p:spPr>
          <a:xfrm>
            <a:off x="2421699" y="2387560"/>
            <a:ext cx="1334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0.167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5E40745A-8B2A-47E7-807B-57CBA821C11F}"/>
              </a:ext>
            </a:extLst>
          </p:cNvPr>
          <p:cNvSpPr txBox="1"/>
          <p:nvPr/>
        </p:nvSpPr>
        <p:spPr>
          <a:xfrm>
            <a:off x="2372004" y="4153644"/>
            <a:ext cx="1334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Derivada = 0.156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60520436-06BC-430E-8347-CE99F64215A0}"/>
              </a:ext>
            </a:extLst>
          </p:cNvPr>
          <p:cNvSpPr txBox="1"/>
          <p:nvPr/>
        </p:nvSpPr>
        <p:spPr>
          <a:xfrm>
            <a:off x="5273073" y="3175416"/>
            <a:ext cx="34820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0.250 * (-0.017) * (-0.114) = 0.000 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A076F7E5-5129-477F-B8FA-1E592B17778C}"/>
              </a:ext>
            </a:extLst>
          </p:cNvPr>
          <p:cNvSpPr txBox="1"/>
          <p:nvPr/>
        </p:nvSpPr>
        <p:spPr>
          <a:xfrm>
            <a:off x="5272202" y="3485828"/>
            <a:ext cx="3425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0.167 * (-0.893) * (-0.114) = 0.017</a:t>
            </a:r>
          </a:p>
        </p:txBody>
      </p: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D26E160A-32D7-4ED0-B88D-284AAB4EEA8A}"/>
              </a:ext>
            </a:extLst>
          </p:cNvPr>
          <p:cNvSpPr txBox="1"/>
          <p:nvPr/>
        </p:nvSpPr>
        <p:spPr>
          <a:xfrm>
            <a:off x="5269768" y="3783799"/>
            <a:ext cx="32063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0.156 * 0.148 * (-0.114) = -0.003</a:t>
            </a:r>
          </a:p>
        </p:txBody>
      </p:sp>
    </p:spTree>
    <p:extLst>
      <p:ext uri="{BB962C8B-B14F-4D97-AF65-F5344CB8AC3E}">
        <p14:creationId xmlns:p14="http://schemas.microsoft.com/office/powerpoint/2010/main" val="21875861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Agrupar 40">
            <a:extLst>
              <a:ext uri="{FF2B5EF4-FFF2-40B4-BE49-F238E27FC236}">
                <a16:creationId xmlns:a16="http://schemas.microsoft.com/office/drawing/2014/main" id="{847D2637-7BFD-4FF9-96D1-2E9638C946C6}"/>
              </a:ext>
            </a:extLst>
          </p:cNvPr>
          <p:cNvGrpSpPr/>
          <p:nvPr/>
        </p:nvGrpSpPr>
        <p:grpSpPr>
          <a:xfrm>
            <a:off x="1856238" y="586362"/>
            <a:ext cx="4659979" cy="3063226"/>
            <a:chOff x="1402668" y="1416736"/>
            <a:chExt cx="4659979" cy="3063226"/>
          </a:xfrm>
        </p:grpSpPr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FCC19290-B151-44AD-913A-3C0248E31C6B}"/>
                </a:ext>
              </a:extLst>
            </p:cNvPr>
            <p:cNvGrpSpPr/>
            <p:nvPr/>
          </p:nvGrpSpPr>
          <p:grpSpPr>
            <a:xfrm>
              <a:off x="1402668" y="1416736"/>
              <a:ext cx="4155923" cy="3063226"/>
              <a:chOff x="1402668" y="1416736"/>
              <a:chExt cx="4155923" cy="3063226"/>
            </a:xfrm>
          </p:grpSpPr>
          <p:sp>
            <p:nvSpPr>
              <p:cNvPr id="3" name="Elipse 2">
                <a:extLst>
                  <a:ext uri="{FF2B5EF4-FFF2-40B4-BE49-F238E27FC236}">
                    <a16:creationId xmlns:a16="http://schemas.microsoft.com/office/drawing/2014/main" id="{C20A8DD7-DE05-4535-B733-E47C3AE205D2}"/>
                  </a:ext>
                </a:extLst>
              </p:cNvPr>
              <p:cNvSpPr/>
              <p:nvPr/>
            </p:nvSpPr>
            <p:spPr>
              <a:xfrm>
                <a:off x="3634247" y="1416736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Elipse 3">
                <a:extLst>
                  <a:ext uri="{FF2B5EF4-FFF2-40B4-BE49-F238E27FC236}">
                    <a16:creationId xmlns:a16="http://schemas.microsoft.com/office/drawing/2014/main" id="{2235EB35-C800-4957-8131-457B9389EF32}"/>
                  </a:ext>
                </a:extLst>
              </p:cNvPr>
              <p:cNvSpPr/>
              <p:nvPr/>
            </p:nvSpPr>
            <p:spPr>
              <a:xfrm>
                <a:off x="3625441" y="2592827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Elipse 4">
                <a:extLst>
                  <a:ext uri="{FF2B5EF4-FFF2-40B4-BE49-F238E27FC236}">
                    <a16:creationId xmlns:a16="http://schemas.microsoft.com/office/drawing/2014/main" id="{400D0125-530C-40CE-BCC8-430BF187DCA5}"/>
                  </a:ext>
                </a:extLst>
              </p:cNvPr>
              <p:cNvSpPr/>
              <p:nvPr/>
            </p:nvSpPr>
            <p:spPr>
              <a:xfrm>
                <a:off x="3625441" y="3975906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" name="Conector de Seta Reta 6">
                <a:extLst>
                  <a:ext uri="{FF2B5EF4-FFF2-40B4-BE49-F238E27FC236}">
                    <a16:creationId xmlns:a16="http://schemas.microsoft.com/office/drawing/2014/main" id="{E4FCCFBD-ACFC-48F1-9908-4D477C1BE8A0}"/>
                  </a:ext>
                </a:extLst>
              </p:cNvPr>
              <p:cNvCxnSpPr>
                <a:cxnSpLocks/>
                <a:stCxn id="3" idx="6"/>
                <a:endCxn id="37" idx="2"/>
              </p:cNvCxnSpPr>
              <p:nvPr/>
            </p:nvCxnSpPr>
            <p:spPr>
              <a:xfrm>
                <a:off x="4138303" y="1668764"/>
                <a:ext cx="1420288" cy="117609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Conector de Seta Reta 7">
                <a:extLst>
                  <a:ext uri="{FF2B5EF4-FFF2-40B4-BE49-F238E27FC236}">
                    <a16:creationId xmlns:a16="http://schemas.microsoft.com/office/drawing/2014/main" id="{221BAB76-1CB5-4926-824B-DDE69DDFC268}"/>
                  </a:ext>
                </a:extLst>
              </p:cNvPr>
              <p:cNvCxnSpPr>
                <a:cxnSpLocks/>
                <a:stCxn id="4" idx="6"/>
                <a:endCxn id="37" idx="2"/>
              </p:cNvCxnSpPr>
              <p:nvPr/>
            </p:nvCxnSpPr>
            <p:spPr>
              <a:xfrm>
                <a:off x="4129497" y="2844855"/>
                <a:ext cx="142909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ector de Seta Reta 8">
                <a:extLst>
                  <a:ext uri="{FF2B5EF4-FFF2-40B4-BE49-F238E27FC236}">
                    <a16:creationId xmlns:a16="http://schemas.microsoft.com/office/drawing/2014/main" id="{F4856E2C-8989-482C-916A-86675F215F0C}"/>
                  </a:ext>
                </a:extLst>
              </p:cNvPr>
              <p:cNvCxnSpPr>
                <a:cxnSpLocks/>
                <a:stCxn id="5" idx="6"/>
                <a:endCxn id="37" idx="2"/>
              </p:cNvCxnSpPr>
              <p:nvPr/>
            </p:nvCxnSpPr>
            <p:spPr>
              <a:xfrm flipV="1">
                <a:off x="4129497" y="2844855"/>
                <a:ext cx="1429094" cy="138307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Elipse 13">
                <a:extLst>
                  <a:ext uri="{FF2B5EF4-FFF2-40B4-BE49-F238E27FC236}">
                    <a16:creationId xmlns:a16="http://schemas.microsoft.com/office/drawing/2014/main" id="{F3E0B902-7000-45AF-B0B5-4D42332CE723}"/>
                  </a:ext>
                </a:extLst>
              </p:cNvPr>
              <p:cNvSpPr/>
              <p:nvPr/>
            </p:nvSpPr>
            <p:spPr>
              <a:xfrm>
                <a:off x="1409022" y="2091846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Elipse 14">
                <a:extLst>
                  <a:ext uri="{FF2B5EF4-FFF2-40B4-BE49-F238E27FC236}">
                    <a16:creationId xmlns:a16="http://schemas.microsoft.com/office/drawing/2014/main" id="{97F0E8FD-27F9-46D6-AEEE-60B365A14988}"/>
                  </a:ext>
                </a:extLst>
              </p:cNvPr>
              <p:cNvSpPr/>
              <p:nvPr/>
            </p:nvSpPr>
            <p:spPr>
              <a:xfrm>
                <a:off x="1402668" y="3345836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Conector de Seta Reta 15">
                <a:extLst>
                  <a:ext uri="{FF2B5EF4-FFF2-40B4-BE49-F238E27FC236}">
                    <a16:creationId xmlns:a16="http://schemas.microsoft.com/office/drawing/2014/main" id="{D4FAB423-EC0F-485B-8FFC-0ABA040FF5D8}"/>
                  </a:ext>
                </a:extLst>
              </p:cNvPr>
              <p:cNvCxnSpPr>
                <a:stCxn id="14" idx="6"/>
                <a:endCxn id="3" idx="2"/>
              </p:cNvCxnSpPr>
              <p:nvPr/>
            </p:nvCxnSpPr>
            <p:spPr>
              <a:xfrm flipV="1">
                <a:off x="1913078" y="1668764"/>
                <a:ext cx="1721169" cy="6751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ector de Seta Reta 16">
                <a:extLst>
                  <a:ext uri="{FF2B5EF4-FFF2-40B4-BE49-F238E27FC236}">
                    <a16:creationId xmlns:a16="http://schemas.microsoft.com/office/drawing/2014/main" id="{1767E1CD-3220-40C2-85D0-7D72D4017D7D}"/>
                  </a:ext>
                </a:extLst>
              </p:cNvPr>
              <p:cNvCxnSpPr>
                <a:stCxn id="14" idx="6"/>
                <a:endCxn id="4" idx="2"/>
              </p:cNvCxnSpPr>
              <p:nvPr/>
            </p:nvCxnSpPr>
            <p:spPr>
              <a:xfrm>
                <a:off x="1913078" y="2343874"/>
                <a:ext cx="1712363" cy="50098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ector de Seta Reta 17">
                <a:extLst>
                  <a:ext uri="{FF2B5EF4-FFF2-40B4-BE49-F238E27FC236}">
                    <a16:creationId xmlns:a16="http://schemas.microsoft.com/office/drawing/2014/main" id="{50AB2A69-D166-4BD2-9E26-4E69C9927222}"/>
                  </a:ext>
                </a:extLst>
              </p:cNvPr>
              <p:cNvCxnSpPr>
                <a:stCxn id="14" idx="6"/>
                <a:endCxn id="5" idx="2"/>
              </p:cNvCxnSpPr>
              <p:nvPr/>
            </p:nvCxnSpPr>
            <p:spPr>
              <a:xfrm>
                <a:off x="1913078" y="2343874"/>
                <a:ext cx="1712363" cy="188406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Conector de Seta Reta 18">
                <a:extLst>
                  <a:ext uri="{FF2B5EF4-FFF2-40B4-BE49-F238E27FC236}">
                    <a16:creationId xmlns:a16="http://schemas.microsoft.com/office/drawing/2014/main" id="{318E63AB-408B-43F4-BBC2-3CEC9E201B8D}"/>
                  </a:ext>
                </a:extLst>
              </p:cNvPr>
              <p:cNvCxnSpPr>
                <a:stCxn id="15" idx="6"/>
                <a:endCxn id="3" idx="2"/>
              </p:cNvCxnSpPr>
              <p:nvPr/>
            </p:nvCxnSpPr>
            <p:spPr>
              <a:xfrm flipV="1">
                <a:off x="1906724" y="1668764"/>
                <a:ext cx="1727523" cy="192910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Conector de Seta Reta 19">
                <a:extLst>
                  <a:ext uri="{FF2B5EF4-FFF2-40B4-BE49-F238E27FC236}">
                    <a16:creationId xmlns:a16="http://schemas.microsoft.com/office/drawing/2014/main" id="{AC4F99DF-1652-4369-8E37-15747F9CBA82}"/>
                  </a:ext>
                </a:extLst>
              </p:cNvPr>
              <p:cNvCxnSpPr>
                <a:stCxn id="15" idx="6"/>
                <a:endCxn id="4" idx="2"/>
              </p:cNvCxnSpPr>
              <p:nvPr/>
            </p:nvCxnSpPr>
            <p:spPr>
              <a:xfrm flipV="1">
                <a:off x="1906724" y="2844855"/>
                <a:ext cx="1718717" cy="753009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Conector de Seta Reta 20">
                <a:extLst>
                  <a:ext uri="{FF2B5EF4-FFF2-40B4-BE49-F238E27FC236}">
                    <a16:creationId xmlns:a16="http://schemas.microsoft.com/office/drawing/2014/main" id="{1EB20794-7D1E-465F-8959-D7717ED7C141}"/>
                  </a:ext>
                </a:extLst>
              </p:cNvPr>
              <p:cNvCxnSpPr>
                <a:stCxn id="15" idx="6"/>
                <a:endCxn id="5" idx="2"/>
              </p:cNvCxnSpPr>
              <p:nvPr/>
            </p:nvCxnSpPr>
            <p:spPr>
              <a:xfrm>
                <a:off x="1906724" y="3597864"/>
                <a:ext cx="1718717" cy="63007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7DFB3888-1061-49AC-8F69-617203BE9AD6}"/>
                </a:ext>
              </a:extLst>
            </p:cNvPr>
            <p:cNvSpPr/>
            <p:nvPr/>
          </p:nvSpPr>
          <p:spPr>
            <a:xfrm>
              <a:off x="5558591" y="2592827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CaixaDeTexto 41">
                <a:extLst>
                  <a:ext uri="{FF2B5EF4-FFF2-40B4-BE49-F238E27FC236}">
                    <a16:creationId xmlns:a16="http://schemas.microsoft.com/office/drawing/2014/main" id="{47875C93-C177-4DDD-9E24-5825E33E42E4}"/>
                  </a:ext>
                </a:extLst>
              </p:cNvPr>
              <p:cNvSpPr txBox="1"/>
              <p:nvPr/>
            </p:nvSpPr>
            <p:spPr>
              <a:xfrm>
                <a:off x="755576" y="4150570"/>
                <a:ext cx="8033994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>
                          <a:latin typeface="Cambria Math" panose="02040503050406030204" pitchFamily="18" charset="0"/>
                        </a:rPr>
                        <m:t>𝑝𝑒𝑠𝑜</m:t>
                      </m:r>
                      <m:r>
                        <a:rPr lang="pt-BR" i="1" baseline="-2500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i="1" baseline="-25000">
                          <a:latin typeface="Cambria Math" panose="02040503050406030204" pitchFamily="18" charset="0"/>
                        </a:rPr>
                        <m:t>+1=</m:t>
                      </m:r>
                      <m:d>
                        <m:dPr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i="1" baseline="-2500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𝑚𝑜𝑚𝑒𝑛𝑡𝑜</m:t>
                          </m:r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+(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𝑒𝑛𝑡𝑟𝑎𝑑𝑎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𝑑𝑒𝑙𝑡𝑎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𝑡𝑎𝑥𝑎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𝑎𝑝𝑟𝑒𝑛𝑑𝑖𝑧𝑎𝑔𝑒𝑚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42" name="CaixaDeTexto 41">
                <a:extLst>
                  <a:ext uri="{FF2B5EF4-FFF2-40B4-BE49-F238E27FC236}">
                    <a16:creationId xmlns:a16="http://schemas.microsoft.com/office/drawing/2014/main" id="{47875C93-C177-4DDD-9E24-5825E33E42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576" y="4150570"/>
                <a:ext cx="8033994" cy="276999"/>
              </a:xfrm>
              <a:prstGeom prst="rect">
                <a:avLst/>
              </a:prstGeom>
              <a:blipFill>
                <a:blip r:embed="rId3"/>
                <a:stretch>
                  <a:fillRect t="-8696" b="-30435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03288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D4D9633-9288-4EB3-B4BD-565184E714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pt-BR" sz="4000" dirty="0"/>
              <a:t>Ajuste dos pesos da camada oculta para a camada de saída</a:t>
            </a:r>
          </a:p>
        </p:txBody>
      </p:sp>
    </p:spTree>
    <p:extLst>
      <p:ext uri="{BB962C8B-B14F-4D97-AF65-F5344CB8AC3E}">
        <p14:creationId xmlns:p14="http://schemas.microsoft.com/office/powerpoint/2010/main" val="30137940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>
            <a:extLst>
              <a:ext uri="{FF2B5EF4-FFF2-40B4-BE49-F238E27FC236}">
                <a16:creationId xmlns:a16="http://schemas.microsoft.com/office/drawing/2014/main" id="{E572155E-865A-40C5-83E1-15A3D418475B}"/>
              </a:ext>
            </a:extLst>
          </p:cNvPr>
          <p:cNvGrpSpPr/>
          <p:nvPr/>
        </p:nvGrpSpPr>
        <p:grpSpPr>
          <a:xfrm>
            <a:off x="35497" y="337220"/>
            <a:ext cx="4443391" cy="2340262"/>
            <a:chOff x="35496" y="51470"/>
            <a:chExt cx="4443391" cy="2340262"/>
          </a:xfrm>
        </p:grpSpPr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0D4705F4-ADB1-432A-A399-F865346C2F37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0262"/>
              <a:chOff x="35496" y="663536"/>
              <a:chExt cx="5112568" cy="3924438"/>
            </a:xfrm>
          </p:grpSpPr>
          <p:grpSp>
            <p:nvGrpSpPr>
              <p:cNvPr id="25" name="Agrupar 24">
                <a:extLst>
                  <a:ext uri="{FF2B5EF4-FFF2-40B4-BE49-F238E27FC236}">
                    <a16:creationId xmlns:a16="http://schemas.microsoft.com/office/drawing/2014/main" id="{85089A27-0006-4FF3-B607-14C301CBEE38}"/>
                  </a:ext>
                </a:extLst>
              </p:cNvPr>
              <p:cNvGrpSpPr/>
              <p:nvPr/>
            </p:nvGrpSpPr>
            <p:grpSpPr>
              <a:xfrm>
                <a:off x="35496" y="663536"/>
                <a:ext cx="5112568" cy="3924438"/>
                <a:chOff x="1068896" y="735544"/>
                <a:chExt cx="5087280" cy="3924438"/>
              </a:xfrm>
            </p:grpSpPr>
            <p:sp>
              <p:nvSpPr>
                <p:cNvPr id="26" name="Elipse 25">
                  <a:extLst>
                    <a:ext uri="{FF2B5EF4-FFF2-40B4-BE49-F238E27FC236}">
                      <a16:creationId xmlns:a16="http://schemas.microsoft.com/office/drawing/2014/main" id="{640FD58F-1C76-4C2F-928C-DFCA596C2B30}"/>
                    </a:ext>
                  </a:extLst>
                </p:cNvPr>
                <p:cNvSpPr/>
                <p:nvPr/>
              </p:nvSpPr>
              <p:spPr>
                <a:xfrm>
                  <a:off x="3554389" y="735544"/>
                  <a:ext cx="504056" cy="504056"/>
                </a:xfrm>
                <a:prstGeom prst="ellipse">
                  <a:avLst/>
                </a:prstGeom>
                <a:solidFill>
                  <a:srgbClr val="92D05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Elipse 26">
                  <a:extLst>
                    <a:ext uri="{FF2B5EF4-FFF2-40B4-BE49-F238E27FC236}">
                      <a16:creationId xmlns:a16="http://schemas.microsoft.com/office/drawing/2014/main" id="{571F0600-78F4-4378-9D37-872EA142A2A6}"/>
                    </a:ext>
                  </a:extLst>
                </p:cNvPr>
                <p:cNvSpPr/>
                <p:nvPr/>
              </p:nvSpPr>
              <p:spPr>
                <a:xfrm>
                  <a:off x="3554389" y="2376318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Elipse 27">
                  <a:extLst>
                    <a:ext uri="{FF2B5EF4-FFF2-40B4-BE49-F238E27FC236}">
                      <a16:creationId xmlns:a16="http://schemas.microsoft.com/office/drawing/2014/main" id="{13B9AE41-96CC-4E9E-B6DC-61E2C421AC71}"/>
                    </a:ext>
                  </a:extLst>
                </p:cNvPr>
                <p:cNvSpPr/>
                <p:nvPr/>
              </p:nvSpPr>
              <p:spPr>
                <a:xfrm>
                  <a:off x="3554389" y="4155926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9" name="Conector de Seta Reta 28">
                  <a:extLst>
                    <a:ext uri="{FF2B5EF4-FFF2-40B4-BE49-F238E27FC236}">
                      <a16:creationId xmlns:a16="http://schemas.microsoft.com/office/drawing/2014/main" id="{5B8D536F-BB11-4309-A31C-70B24D0D995C}"/>
                    </a:ext>
                  </a:extLst>
                </p:cNvPr>
                <p:cNvCxnSpPr>
                  <a:cxnSpLocks/>
                  <a:stCxn id="26" idx="6"/>
                  <a:endCxn id="42" idx="2"/>
                </p:cNvCxnSpPr>
                <p:nvPr/>
              </p:nvCxnSpPr>
              <p:spPr>
                <a:xfrm>
                  <a:off x="4058445" y="987572"/>
                  <a:ext cx="1593675" cy="1656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Conector de Seta Reta 29">
                  <a:extLst>
                    <a:ext uri="{FF2B5EF4-FFF2-40B4-BE49-F238E27FC236}">
                      <a16:creationId xmlns:a16="http://schemas.microsoft.com/office/drawing/2014/main" id="{93170F5C-2828-4D26-908E-6B01152F3299}"/>
                    </a:ext>
                  </a:extLst>
                </p:cNvPr>
                <p:cNvCxnSpPr>
                  <a:cxnSpLocks/>
                  <a:stCxn id="27" idx="6"/>
                  <a:endCxn id="42" idx="2"/>
                </p:cNvCxnSpPr>
                <p:nvPr/>
              </p:nvCxnSpPr>
              <p:spPr>
                <a:xfrm>
                  <a:off x="4058445" y="2628346"/>
                  <a:ext cx="1593675" cy="1616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Conector de Seta Reta 30">
                  <a:extLst>
                    <a:ext uri="{FF2B5EF4-FFF2-40B4-BE49-F238E27FC236}">
                      <a16:creationId xmlns:a16="http://schemas.microsoft.com/office/drawing/2014/main" id="{108F7A31-656D-420F-A738-54647AF02045}"/>
                    </a:ext>
                  </a:extLst>
                </p:cNvPr>
                <p:cNvCxnSpPr>
                  <a:cxnSpLocks/>
                  <a:stCxn id="28" idx="6"/>
                  <a:endCxn id="42" idx="2"/>
                </p:cNvCxnSpPr>
                <p:nvPr/>
              </p:nvCxnSpPr>
              <p:spPr>
                <a:xfrm flipV="1">
                  <a:off x="4058445" y="2644508"/>
                  <a:ext cx="1593675" cy="17634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" name="Elipse 31">
                  <a:extLst>
                    <a:ext uri="{FF2B5EF4-FFF2-40B4-BE49-F238E27FC236}">
                      <a16:creationId xmlns:a16="http://schemas.microsoft.com/office/drawing/2014/main" id="{57F8FE5D-83E9-4E3D-ACD9-B590B41E84F6}"/>
                    </a:ext>
                  </a:extLst>
                </p:cNvPr>
                <p:cNvSpPr/>
                <p:nvPr/>
              </p:nvSpPr>
              <p:spPr>
                <a:xfrm>
                  <a:off x="1069386" y="1807959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Elipse 32">
                  <a:extLst>
                    <a:ext uri="{FF2B5EF4-FFF2-40B4-BE49-F238E27FC236}">
                      <a16:creationId xmlns:a16="http://schemas.microsoft.com/office/drawing/2014/main" id="{134938F6-C2AD-4692-A7C5-76EF08FD7D8F}"/>
                    </a:ext>
                  </a:extLst>
                </p:cNvPr>
                <p:cNvSpPr/>
                <p:nvPr/>
              </p:nvSpPr>
              <p:spPr>
                <a:xfrm>
                  <a:off x="1068896" y="3247764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4" name="Conector de Seta Reta 33">
                  <a:extLst>
                    <a:ext uri="{FF2B5EF4-FFF2-40B4-BE49-F238E27FC236}">
                      <a16:creationId xmlns:a16="http://schemas.microsoft.com/office/drawing/2014/main" id="{044F5F00-4F29-4063-8D5C-91DFBC91AB6C}"/>
                    </a:ext>
                  </a:extLst>
                </p:cNvPr>
                <p:cNvCxnSpPr>
                  <a:stCxn id="32" idx="6"/>
                  <a:endCxn id="26" idx="2"/>
                </p:cNvCxnSpPr>
                <p:nvPr/>
              </p:nvCxnSpPr>
              <p:spPr>
                <a:xfrm flipV="1">
                  <a:off x="1573442" y="987572"/>
                  <a:ext cx="1980947" cy="107241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Conector de Seta Reta 34">
                  <a:extLst>
                    <a:ext uri="{FF2B5EF4-FFF2-40B4-BE49-F238E27FC236}">
                      <a16:creationId xmlns:a16="http://schemas.microsoft.com/office/drawing/2014/main" id="{538847C1-9BA9-4980-9ADC-C7EE3C4E1562}"/>
                    </a:ext>
                  </a:extLst>
                </p:cNvPr>
                <p:cNvCxnSpPr>
                  <a:stCxn id="32" idx="6"/>
                  <a:endCxn id="27" idx="2"/>
                </p:cNvCxnSpPr>
                <p:nvPr/>
              </p:nvCxnSpPr>
              <p:spPr>
                <a:xfrm>
                  <a:off x="1573442" y="2059987"/>
                  <a:ext cx="1980947" cy="56835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Conector de Seta Reta 35">
                  <a:extLst>
                    <a:ext uri="{FF2B5EF4-FFF2-40B4-BE49-F238E27FC236}">
                      <a16:creationId xmlns:a16="http://schemas.microsoft.com/office/drawing/2014/main" id="{9543CD5D-2B13-431B-9990-071A50AAC8A6}"/>
                    </a:ext>
                  </a:extLst>
                </p:cNvPr>
                <p:cNvCxnSpPr>
                  <a:stCxn id="32" idx="6"/>
                  <a:endCxn id="28" idx="2"/>
                </p:cNvCxnSpPr>
                <p:nvPr/>
              </p:nvCxnSpPr>
              <p:spPr>
                <a:xfrm>
                  <a:off x="1573442" y="2059987"/>
                  <a:ext cx="1980947" cy="23479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Conector de Seta Reta 36">
                  <a:extLst>
                    <a:ext uri="{FF2B5EF4-FFF2-40B4-BE49-F238E27FC236}">
                      <a16:creationId xmlns:a16="http://schemas.microsoft.com/office/drawing/2014/main" id="{77C88809-763F-476D-A4E7-5400C98103AA}"/>
                    </a:ext>
                  </a:extLst>
                </p:cNvPr>
                <p:cNvCxnSpPr>
                  <a:stCxn id="33" idx="6"/>
                  <a:endCxn id="26" idx="2"/>
                </p:cNvCxnSpPr>
                <p:nvPr/>
              </p:nvCxnSpPr>
              <p:spPr>
                <a:xfrm flipV="1">
                  <a:off x="1572952" y="987572"/>
                  <a:ext cx="1981437" cy="2512220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Conector de Seta Reta 37">
                  <a:extLst>
                    <a:ext uri="{FF2B5EF4-FFF2-40B4-BE49-F238E27FC236}">
                      <a16:creationId xmlns:a16="http://schemas.microsoft.com/office/drawing/2014/main" id="{10FF8F21-7207-453F-85D9-CC53516D77AA}"/>
                    </a:ext>
                  </a:extLst>
                </p:cNvPr>
                <p:cNvCxnSpPr>
                  <a:stCxn id="33" idx="6"/>
                  <a:endCxn id="27" idx="2"/>
                </p:cNvCxnSpPr>
                <p:nvPr/>
              </p:nvCxnSpPr>
              <p:spPr>
                <a:xfrm flipV="1">
                  <a:off x="1572952" y="2628346"/>
                  <a:ext cx="1981437" cy="871446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Conector de Seta Reta 38">
                  <a:extLst>
                    <a:ext uri="{FF2B5EF4-FFF2-40B4-BE49-F238E27FC236}">
                      <a16:creationId xmlns:a16="http://schemas.microsoft.com/office/drawing/2014/main" id="{1B997D29-48DA-45FE-8EA7-950F08E0FE98}"/>
                    </a:ext>
                  </a:extLst>
                </p:cNvPr>
                <p:cNvCxnSpPr>
                  <a:stCxn id="33" idx="6"/>
                  <a:endCxn id="28" idx="2"/>
                </p:cNvCxnSpPr>
                <p:nvPr/>
              </p:nvCxnSpPr>
              <p:spPr>
                <a:xfrm>
                  <a:off x="1572952" y="3499792"/>
                  <a:ext cx="1981437" cy="908162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CaixaDeTexto 39">
                  <a:extLst>
                    <a:ext uri="{FF2B5EF4-FFF2-40B4-BE49-F238E27FC236}">
                      <a16:creationId xmlns:a16="http://schemas.microsoft.com/office/drawing/2014/main" id="{B97ABEBA-BF3E-4C7C-A9A7-D1888B40BF44}"/>
                    </a:ext>
                  </a:extLst>
                </p:cNvPr>
                <p:cNvSpPr txBox="1"/>
                <p:nvPr/>
              </p:nvSpPr>
              <p:spPr>
                <a:xfrm>
                  <a:off x="1116772" y="1883433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41" name="CaixaDeTexto 40">
                  <a:extLst>
                    <a:ext uri="{FF2B5EF4-FFF2-40B4-BE49-F238E27FC236}">
                      <a16:creationId xmlns:a16="http://schemas.microsoft.com/office/drawing/2014/main" id="{1ED24D47-7702-4575-A2BF-3B77B65BF7E7}"/>
                    </a:ext>
                  </a:extLst>
                </p:cNvPr>
                <p:cNvSpPr txBox="1"/>
                <p:nvPr/>
              </p:nvSpPr>
              <p:spPr>
                <a:xfrm>
                  <a:off x="1115148" y="3306925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42" name="Elipse 41">
                  <a:extLst>
                    <a:ext uri="{FF2B5EF4-FFF2-40B4-BE49-F238E27FC236}">
                      <a16:creationId xmlns:a16="http://schemas.microsoft.com/office/drawing/2014/main" id="{50A5B102-8253-4E6F-8654-50E37225DB7E}"/>
                    </a:ext>
                  </a:extLst>
                </p:cNvPr>
                <p:cNvSpPr/>
                <p:nvPr/>
              </p:nvSpPr>
              <p:spPr>
                <a:xfrm>
                  <a:off x="5652120" y="2392480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CaixaDeTexto 45">
                <a:extLst>
                  <a:ext uri="{FF2B5EF4-FFF2-40B4-BE49-F238E27FC236}">
                    <a16:creationId xmlns:a16="http://schemas.microsoft.com/office/drawing/2014/main" id="{5A579ADE-0F2D-4FC6-A244-B5D267936821}"/>
                  </a:ext>
                </a:extLst>
              </p:cNvPr>
              <p:cNvSpPr txBox="1"/>
              <p:nvPr/>
            </p:nvSpPr>
            <p:spPr>
              <a:xfrm>
                <a:off x="2488139" y="738998"/>
                <a:ext cx="642011" cy="4257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050" dirty="0"/>
                  <a:t>0.5</a:t>
                </a:r>
              </a:p>
            </p:txBody>
          </p:sp>
        </p:grp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26200323-BAA2-46A2-B492-EEF576B137BD}"/>
                </a:ext>
              </a:extLst>
            </p:cNvPr>
            <p:cNvSpPr txBox="1"/>
            <p:nvPr/>
          </p:nvSpPr>
          <p:spPr>
            <a:xfrm>
              <a:off x="3141661" y="1076582"/>
              <a:ext cx="133722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-0.098</a:t>
              </a:r>
            </a:p>
          </p:txBody>
        </p:sp>
      </p:grpSp>
      <p:grpSp>
        <p:nvGrpSpPr>
          <p:cNvPr id="78" name="Agrupar 77">
            <a:extLst>
              <a:ext uri="{FF2B5EF4-FFF2-40B4-BE49-F238E27FC236}">
                <a16:creationId xmlns:a16="http://schemas.microsoft.com/office/drawing/2014/main" id="{6192EDBB-DC6B-4A8F-AC74-705972CB31A8}"/>
              </a:ext>
            </a:extLst>
          </p:cNvPr>
          <p:cNvGrpSpPr/>
          <p:nvPr/>
        </p:nvGrpSpPr>
        <p:grpSpPr>
          <a:xfrm>
            <a:off x="4665113" y="373222"/>
            <a:ext cx="4376064" cy="2340262"/>
            <a:chOff x="35496" y="51470"/>
            <a:chExt cx="4376064" cy="2340262"/>
          </a:xfrm>
        </p:grpSpPr>
        <p:grpSp>
          <p:nvGrpSpPr>
            <p:cNvPr id="79" name="Agrupar 78">
              <a:extLst>
                <a:ext uri="{FF2B5EF4-FFF2-40B4-BE49-F238E27FC236}">
                  <a16:creationId xmlns:a16="http://schemas.microsoft.com/office/drawing/2014/main" id="{67741DCF-1A22-4876-9140-33CEE37A7262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0262"/>
              <a:chOff x="35496" y="663536"/>
              <a:chExt cx="5112568" cy="3924438"/>
            </a:xfrm>
          </p:grpSpPr>
          <p:grpSp>
            <p:nvGrpSpPr>
              <p:cNvPr id="81" name="Agrupar 80">
                <a:extLst>
                  <a:ext uri="{FF2B5EF4-FFF2-40B4-BE49-F238E27FC236}">
                    <a16:creationId xmlns:a16="http://schemas.microsoft.com/office/drawing/2014/main" id="{E8AF7740-228A-41B4-9F21-EAADAE0BAC45}"/>
                  </a:ext>
                </a:extLst>
              </p:cNvPr>
              <p:cNvGrpSpPr/>
              <p:nvPr/>
            </p:nvGrpSpPr>
            <p:grpSpPr>
              <a:xfrm>
                <a:off x="35496" y="663536"/>
                <a:ext cx="5112568" cy="3924438"/>
                <a:chOff x="1068896" y="735544"/>
                <a:chExt cx="5087280" cy="3924438"/>
              </a:xfrm>
            </p:grpSpPr>
            <p:sp>
              <p:nvSpPr>
                <p:cNvPr id="85" name="Elipse 84">
                  <a:extLst>
                    <a:ext uri="{FF2B5EF4-FFF2-40B4-BE49-F238E27FC236}">
                      <a16:creationId xmlns:a16="http://schemas.microsoft.com/office/drawing/2014/main" id="{76CD8D9B-44EF-4640-B10E-952812151EB6}"/>
                    </a:ext>
                  </a:extLst>
                </p:cNvPr>
                <p:cNvSpPr/>
                <p:nvPr/>
              </p:nvSpPr>
              <p:spPr>
                <a:xfrm>
                  <a:off x="3554389" y="735544"/>
                  <a:ext cx="504056" cy="504056"/>
                </a:xfrm>
                <a:prstGeom prst="ellipse">
                  <a:avLst/>
                </a:prstGeom>
                <a:solidFill>
                  <a:srgbClr val="92D05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Elipse 85">
                  <a:extLst>
                    <a:ext uri="{FF2B5EF4-FFF2-40B4-BE49-F238E27FC236}">
                      <a16:creationId xmlns:a16="http://schemas.microsoft.com/office/drawing/2014/main" id="{A083D850-BAB7-404D-A4EB-D63C37FC194F}"/>
                    </a:ext>
                  </a:extLst>
                </p:cNvPr>
                <p:cNvSpPr/>
                <p:nvPr/>
              </p:nvSpPr>
              <p:spPr>
                <a:xfrm>
                  <a:off x="3554389" y="2376318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Elipse 86">
                  <a:extLst>
                    <a:ext uri="{FF2B5EF4-FFF2-40B4-BE49-F238E27FC236}">
                      <a16:creationId xmlns:a16="http://schemas.microsoft.com/office/drawing/2014/main" id="{1351D025-787C-4708-881D-6DDEBF2A6FE8}"/>
                    </a:ext>
                  </a:extLst>
                </p:cNvPr>
                <p:cNvSpPr/>
                <p:nvPr/>
              </p:nvSpPr>
              <p:spPr>
                <a:xfrm>
                  <a:off x="3554389" y="4155926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88" name="Conector de Seta Reta 87">
                  <a:extLst>
                    <a:ext uri="{FF2B5EF4-FFF2-40B4-BE49-F238E27FC236}">
                      <a16:creationId xmlns:a16="http://schemas.microsoft.com/office/drawing/2014/main" id="{1C931BD3-9095-4995-B957-8A1FA10DE768}"/>
                    </a:ext>
                  </a:extLst>
                </p:cNvPr>
                <p:cNvCxnSpPr>
                  <a:cxnSpLocks/>
                  <a:stCxn id="85" idx="6"/>
                  <a:endCxn id="101" idx="2"/>
                </p:cNvCxnSpPr>
                <p:nvPr/>
              </p:nvCxnSpPr>
              <p:spPr>
                <a:xfrm>
                  <a:off x="4058445" y="987572"/>
                  <a:ext cx="1593675" cy="1656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Conector de Seta Reta 88">
                  <a:extLst>
                    <a:ext uri="{FF2B5EF4-FFF2-40B4-BE49-F238E27FC236}">
                      <a16:creationId xmlns:a16="http://schemas.microsoft.com/office/drawing/2014/main" id="{1199334C-126B-4DE2-B67F-31D59B1A5420}"/>
                    </a:ext>
                  </a:extLst>
                </p:cNvPr>
                <p:cNvCxnSpPr>
                  <a:cxnSpLocks/>
                  <a:stCxn id="86" idx="6"/>
                  <a:endCxn id="101" idx="2"/>
                </p:cNvCxnSpPr>
                <p:nvPr/>
              </p:nvCxnSpPr>
              <p:spPr>
                <a:xfrm>
                  <a:off x="4058445" y="2628346"/>
                  <a:ext cx="1593675" cy="1616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Conector de Seta Reta 89">
                  <a:extLst>
                    <a:ext uri="{FF2B5EF4-FFF2-40B4-BE49-F238E27FC236}">
                      <a16:creationId xmlns:a16="http://schemas.microsoft.com/office/drawing/2014/main" id="{F0D215B0-9E8A-44D2-A527-64F96F1C9881}"/>
                    </a:ext>
                  </a:extLst>
                </p:cNvPr>
                <p:cNvCxnSpPr>
                  <a:cxnSpLocks/>
                  <a:stCxn id="87" idx="6"/>
                  <a:endCxn id="101" idx="2"/>
                </p:cNvCxnSpPr>
                <p:nvPr/>
              </p:nvCxnSpPr>
              <p:spPr>
                <a:xfrm flipV="1">
                  <a:off x="4058445" y="2644508"/>
                  <a:ext cx="1593675" cy="17634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1" name="Elipse 90">
                  <a:extLst>
                    <a:ext uri="{FF2B5EF4-FFF2-40B4-BE49-F238E27FC236}">
                      <a16:creationId xmlns:a16="http://schemas.microsoft.com/office/drawing/2014/main" id="{FBAC758D-3B76-498D-A699-C1734078A7B2}"/>
                    </a:ext>
                  </a:extLst>
                </p:cNvPr>
                <p:cNvSpPr/>
                <p:nvPr/>
              </p:nvSpPr>
              <p:spPr>
                <a:xfrm>
                  <a:off x="1069386" y="1807959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Elipse 91">
                  <a:extLst>
                    <a:ext uri="{FF2B5EF4-FFF2-40B4-BE49-F238E27FC236}">
                      <a16:creationId xmlns:a16="http://schemas.microsoft.com/office/drawing/2014/main" id="{5AE7B8E3-1DB8-40A7-B328-111F6975AA6A}"/>
                    </a:ext>
                  </a:extLst>
                </p:cNvPr>
                <p:cNvSpPr/>
                <p:nvPr/>
              </p:nvSpPr>
              <p:spPr>
                <a:xfrm>
                  <a:off x="1068896" y="3247764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93" name="Conector de Seta Reta 92">
                  <a:extLst>
                    <a:ext uri="{FF2B5EF4-FFF2-40B4-BE49-F238E27FC236}">
                      <a16:creationId xmlns:a16="http://schemas.microsoft.com/office/drawing/2014/main" id="{765F3F7D-48EA-452A-BB46-C8EA8D14298C}"/>
                    </a:ext>
                  </a:extLst>
                </p:cNvPr>
                <p:cNvCxnSpPr>
                  <a:stCxn id="91" idx="6"/>
                  <a:endCxn id="85" idx="2"/>
                </p:cNvCxnSpPr>
                <p:nvPr/>
              </p:nvCxnSpPr>
              <p:spPr>
                <a:xfrm flipV="1">
                  <a:off x="1573442" y="987572"/>
                  <a:ext cx="1980947" cy="107241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Conector de Seta Reta 93">
                  <a:extLst>
                    <a:ext uri="{FF2B5EF4-FFF2-40B4-BE49-F238E27FC236}">
                      <a16:creationId xmlns:a16="http://schemas.microsoft.com/office/drawing/2014/main" id="{11F3E318-226B-4507-8BD1-B8642C0F7762}"/>
                    </a:ext>
                  </a:extLst>
                </p:cNvPr>
                <p:cNvCxnSpPr>
                  <a:stCxn id="91" idx="6"/>
                  <a:endCxn id="86" idx="2"/>
                </p:cNvCxnSpPr>
                <p:nvPr/>
              </p:nvCxnSpPr>
              <p:spPr>
                <a:xfrm>
                  <a:off x="1573442" y="2059987"/>
                  <a:ext cx="1980947" cy="56835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Conector de Seta Reta 94">
                  <a:extLst>
                    <a:ext uri="{FF2B5EF4-FFF2-40B4-BE49-F238E27FC236}">
                      <a16:creationId xmlns:a16="http://schemas.microsoft.com/office/drawing/2014/main" id="{CA1545FC-DCA3-431E-A11F-4A3B6F186C2D}"/>
                    </a:ext>
                  </a:extLst>
                </p:cNvPr>
                <p:cNvCxnSpPr>
                  <a:stCxn id="91" idx="6"/>
                  <a:endCxn id="87" idx="2"/>
                </p:cNvCxnSpPr>
                <p:nvPr/>
              </p:nvCxnSpPr>
              <p:spPr>
                <a:xfrm>
                  <a:off x="1573442" y="2059987"/>
                  <a:ext cx="1980947" cy="23479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Conector de Seta Reta 95">
                  <a:extLst>
                    <a:ext uri="{FF2B5EF4-FFF2-40B4-BE49-F238E27FC236}">
                      <a16:creationId xmlns:a16="http://schemas.microsoft.com/office/drawing/2014/main" id="{96CD5C4A-29D0-4750-96E6-B9880B117713}"/>
                    </a:ext>
                  </a:extLst>
                </p:cNvPr>
                <p:cNvCxnSpPr>
                  <a:stCxn id="92" idx="6"/>
                  <a:endCxn id="85" idx="2"/>
                </p:cNvCxnSpPr>
                <p:nvPr/>
              </p:nvCxnSpPr>
              <p:spPr>
                <a:xfrm flipV="1">
                  <a:off x="1572952" y="987572"/>
                  <a:ext cx="1981437" cy="2512220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Conector de Seta Reta 96">
                  <a:extLst>
                    <a:ext uri="{FF2B5EF4-FFF2-40B4-BE49-F238E27FC236}">
                      <a16:creationId xmlns:a16="http://schemas.microsoft.com/office/drawing/2014/main" id="{F65325B3-F03D-4B93-A4BA-A8D253A0A4F7}"/>
                    </a:ext>
                  </a:extLst>
                </p:cNvPr>
                <p:cNvCxnSpPr>
                  <a:stCxn id="92" idx="6"/>
                  <a:endCxn id="86" idx="2"/>
                </p:cNvCxnSpPr>
                <p:nvPr/>
              </p:nvCxnSpPr>
              <p:spPr>
                <a:xfrm flipV="1">
                  <a:off x="1572952" y="2628346"/>
                  <a:ext cx="1981437" cy="871446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Conector de Seta Reta 97">
                  <a:extLst>
                    <a:ext uri="{FF2B5EF4-FFF2-40B4-BE49-F238E27FC236}">
                      <a16:creationId xmlns:a16="http://schemas.microsoft.com/office/drawing/2014/main" id="{007223B4-C43A-4223-A8A3-4096CD6D56B8}"/>
                    </a:ext>
                  </a:extLst>
                </p:cNvPr>
                <p:cNvCxnSpPr>
                  <a:stCxn id="92" idx="6"/>
                  <a:endCxn id="87" idx="2"/>
                </p:cNvCxnSpPr>
                <p:nvPr/>
              </p:nvCxnSpPr>
              <p:spPr>
                <a:xfrm>
                  <a:off x="1572952" y="3499792"/>
                  <a:ext cx="1981437" cy="908162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9" name="CaixaDeTexto 98">
                  <a:extLst>
                    <a:ext uri="{FF2B5EF4-FFF2-40B4-BE49-F238E27FC236}">
                      <a16:creationId xmlns:a16="http://schemas.microsoft.com/office/drawing/2014/main" id="{643C96C4-97C5-41CE-9FD4-B93425164BFB}"/>
                    </a:ext>
                  </a:extLst>
                </p:cNvPr>
                <p:cNvSpPr txBox="1"/>
                <p:nvPr/>
              </p:nvSpPr>
              <p:spPr>
                <a:xfrm>
                  <a:off x="1116772" y="1883433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100" name="CaixaDeTexto 99">
                  <a:extLst>
                    <a:ext uri="{FF2B5EF4-FFF2-40B4-BE49-F238E27FC236}">
                      <a16:creationId xmlns:a16="http://schemas.microsoft.com/office/drawing/2014/main" id="{3DB374E9-3873-469D-B6E7-2B9060F19005}"/>
                    </a:ext>
                  </a:extLst>
                </p:cNvPr>
                <p:cNvSpPr txBox="1"/>
                <p:nvPr/>
              </p:nvSpPr>
              <p:spPr>
                <a:xfrm>
                  <a:off x="1115148" y="3306925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1</a:t>
                  </a:r>
                  <a:endParaRPr lang="pt-BR" dirty="0"/>
                </a:p>
              </p:txBody>
            </p:sp>
            <p:sp>
              <p:nvSpPr>
                <p:cNvPr id="101" name="Elipse 100">
                  <a:extLst>
                    <a:ext uri="{FF2B5EF4-FFF2-40B4-BE49-F238E27FC236}">
                      <a16:creationId xmlns:a16="http://schemas.microsoft.com/office/drawing/2014/main" id="{AB4BB481-F855-4C39-A601-F04ADA16EA50}"/>
                    </a:ext>
                  </a:extLst>
                </p:cNvPr>
                <p:cNvSpPr/>
                <p:nvPr/>
              </p:nvSpPr>
              <p:spPr>
                <a:xfrm>
                  <a:off x="5652120" y="2392480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82" name="CaixaDeTexto 81">
                <a:extLst>
                  <a:ext uri="{FF2B5EF4-FFF2-40B4-BE49-F238E27FC236}">
                    <a16:creationId xmlns:a16="http://schemas.microsoft.com/office/drawing/2014/main" id="{CE018554-F4EB-4960-9348-FE46F8F64933}"/>
                  </a:ext>
                </a:extLst>
              </p:cNvPr>
              <p:cNvSpPr txBox="1"/>
              <p:nvPr/>
            </p:nvSpPr>
            <p:spPr>
              <a:xfrm>
                <a:off x="2425492" y="758220"/>
                <a:ext cx="763582" cy="3612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800" dirty="0"/>
                  <a:t>0.589</a:t>
                </a:r>
              </a:p>
            </p:txBody>
          </p:sp>
        </p:grpSp>
        <p:sp>
          <p:nvSpPr>
            <p:cNvPr id="80" name="CaixaDeTexto 79">
              <a:extLst>
                <a:ext uri="{FF2B5EF4-FFF2-40B4-BE49-F238E27FC236}">
                  <a16:creationId xmlns:a16="http://schemas.microsoft.com/office/drawing/2014/main" id="{00273D44-2C43-4D19-BF81-99AEF52720B5}"/>
                </a:ext>
              </a:extLst>
            </p:cNvPr>
            <p:cNvSpPr txBox="1"/>
            <p:nvPr/>
          </p:nvSpPr>
          <p:spPr>
            <a:xfrm>
              <a:off x="3141661" y="1076582"/>
              <a:ext cx="126989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0.139</a:t>
              </a:r>
            </a:p>
          </p:txBody>
        </p:sp>
      </p:grpSp>
      <p:grpSp>
        <p:nvGrpSpPr>
          <p:cNvPr id="50" name="Agrupar 49">
            <a:extLst>
              <a:ext uri="{FF2B5EF4-FFF2-40B4-BE49-F238E27FC236}">
                <a16:creationId xmlns:a16="http://schemas.microsoft.com/office/drawing/2014/main" id="{F9AEAE3E-8E9A-40D3-A770-EB87D5D30B96}"/>
              </a:ext>
            </a:extLst>
          </p:cNvPr>
          <p:cNvGrpSpPr/>
          <p:nvPr/>
        </p:nvGrpSpPr>
        <p:grpSpPr>
          <a:xfrm>
            <a:off x="35496" y="2821494"/>
            <a:ext cx="4376064" cy="2340262"/>
            <a:chOff x="35496" y="51470"/>
            <a:chExt cx="4376064" cy="2340262"/>
          </a:xfrm>
        </p:grpSpPr>
        <p:grpSp>
          <p:nvGrpSpPr>
            <p:cNvPr id="51" name="Agrupar 50">
              <a:extLst>
                <a:ext uri="{FF2B5EF4-FFF2-40B4-BE49-F238E27FC236}">
                  <a16:creationId xmlns:a16="http://schemas.microsoft.com/office/drawing/2014/main" id="{89E617B2-423A-4902-ABF8-CD9DC31976DA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0262"/>
              <a:chOff x="35496" y="663536"/>
              <a:chExt cx="5112568" cy="3924438"/>
            </a:xfrm>
          </p:grpSpPr>
          <p:grpSp>
            <p:nvGrpSpPr>
              <p:cNvPr id="53" name="Agrupar 52">
                <a:extLst>
                  <a:ext uri="{FF2B5EF4-FFF2-40B4-BE49-F238E27FC236}">
                    <a16:creationId xmlns:a16="http://schemas.microsoft.com/office/drawing/2014/main" id="{6688C7A0-0B7F-4EBE-AB24-0ACCF98F0EC1}"/>
                  </a:ext>
                </a:extLst>
              </p:cNvPr>
              <p:cNvGrpSpPr/>
              <p:nvPr/>
            </p:nvGrpSpPr>
            <p:grpSpPr>
              <a:xfrm>
                <a:off x="35496" y="663536"/>
                <a:ext cx="5112568" cy="3924438"/>
                <a:chOff x="1068896" y="735544"/>
                <a:chExt cx="5087280" cy="3924438"/>
              </a:xfrm>
            </p:grpSpPr>
            <p:sp>
              <p:nvSpPr>
                <p:cNvPr id="57" name="Elipse 56">
                  <a:extLst>
                    <a:ext uri="{FF2B5EF4-FFF2-40B4-BE49-F238E27FC236}">
                      <a16:creationId xmlns:a16="http://schemas.microsoft.com/office/drawing/2014/main" id="{32994F54-2F9A-4210-887E-029649ECA2C7}"/>
                    </a:ext>
                  </a:extLst>
                </p:cNvPr>
                <p:cNvSpPr/>
                <p:nvPr/>
              </p:nvSpPr>
              <p:spPr>
                <a:xfrm>
                  <a:off x="3554389" y="735544"/>
                  <a:ext cx="504056" cy="504056"/>
                </a:xfrm>
                <a:prstGeom prst="ellipse">
                  <a:avLst/>
                </a:prstGeom>
                <a:solidFill>
                  <a:srgbClr val="92D05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8" name="Elipse 57">
                  <a:extLst>
                    <a:ext uri="{FF2B5EF4-FFF2-40B4-BE49-F238E27FC236}">
                      <a16:creationId xmlns:a16="http://schemas.microsoft.com/office/drawing/2014/main" id="{BD4F56A6-F60F-42F9-867B-8797C1E59866}"/>
                    </a:ext>
                  </a:extLst>
                </p:cNvPr>
                <p:cNvSpPr/>
                <p:nvPr/>
              </p:nvSpPr>
              <p:spPr>
                <a:xfrm>
                  <a:off x="3554389" y="2376318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Elipse 58">
                  <a:extLst>
                    <a:ext uri="{FF2B5EF4-FFF2-40B4-BE49-F238E27FC236}">
                      <a16:creationId xmlns:a16="http://schemas.microsoft.com/office/drawing/2014/main" id="{08EA2DB7-977D-4A0D-9E88-BA7F922C89BC}"/>
                    </a:ext>
                  </a:extLst>
                </p:cNvPr>
                <p:cNvSpPr/>
                <p:nvPr/>
              </p:nvSpPr>
              <p:spPr>
                <a:xfrm>
                  <a:off x="3554389" y="4155926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0" name="Conector de Seta Reta 59">
                  <a:extLst>
                    <a:ext uri="{FF2B5EF4-FFF2-40B4-BE49-F238E27FC236}">
                      <a16:creationId xmlns:a16="http://schemas.microsoft.com/office/drawing/2014/main" id="{3CF8CC87-282F-4979-AA96-CAC847471FD4}"/>
                    </a:ext>
                  </a:extLst>
                </p:cNvPr>
                <p:cNvCxnSpPr>
                  <a:cxnSpLocks/>
                  <a:stCxn id="57" idx="6"/>
                  <a:endCxn id="73" idx="2"/>
                </p:cNvCxnSpPr>
                <p:nvPr/>
              </p:nvCxnSpPr>
              <p:spPr>
                <a:xfrm>
                  <a:off x="4058445" y="987572"/>
                  <a:ext cx="1593675" cy="1656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Conector de Seta Reta 60">
                  <a:extLst>
                    <a:ext uri="{FF2B5EF4-FFF2-40B4-BE49-F238E27FC236}">
                      <a16:creationId xmlns:a16="http://schemas.microsoft.com/office/drawing/2014/main" id="{09829DF8-E37E-4CFB-94FB-124D7304DA26}"/>
                    </a:ext>
                  </a:extLst>
                </p:cNvPr>
                <p:cNvCxnSpPr>
                  <a:cxnSpLocks/>
                  <a:stCxn id="58" idx="6"/>
                  <a:endCxn id="73" idx="2"/>
                </p:cNvCxnSpPr>
                <p:nvPr/>
              </p:nvCxnSpPr>
              <p:spPr>
                <a:xfrm>
                  <a:off x="4058445" y="2628346"/>
                  <a:ext cx="1593675" cy="1616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Conector de Seta Reta 61">
                  <a:extLst>
                    <a:ext uri="{FF2B5EF4-FFF2-40B4-BE49-F238E27FC236}">
                      <a16:creationId xmlns:a16="http://schemas.microsoft.com/office/drawing/2014/main" id="{FFA7896D-E6ED-4D14-BFDD-62C0BBB1F9C8}"/>
                    </a:ext>
                  </a:extLst>
                </p:cNvPr>
                <p:cNvCxnSpPr>
                  <a:cxnSpLocks/>
                  <a:stCxn id="59" idx="6"/>
                  <a:endCxn id="73" idx="2"/>
                </p:cNvCxnSpPr>
                <p:nvPr/>
              </p:nvCxnSpPr>
              <p:spPr>
                <a:xfrm flipV="1">
                  <a:off x="4058445" y="2644508"/>
                  <a:ext cx="1593675" cy="17634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Elipse 62">
                  <a:extLst>
                    <a:ext uri="{FF2B5EF4-FFF2-40B4-BE49-F238E27FC236}">
                      <a16:creationId xmlns:a16="http://schemas.microsoft.com/office/drawing/2014/main" id="{76731893-4514-45AF-8A74-F1C77CF81FDD}"/>
                    </a:ext>
                  </a:extLst>
                </p:cNvPr>
                <p:cNvSpPr/>
                <p:nvPr/>
              </p:nvSpPr>
              <p:spPr>
                <a:xfrm>
                  <a:off x="1069386" y="1807959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4" name="Elipse 63">
                  <a:extLst>
                    <a:ext uri="{FF2B5EF4-FFF2-40B4-BE49-F238E27FC236}">
                      <a16:creationId xmlns:a16="http://schemas.microsoft.com/office/drawing/2014/main" id="{4D520A6A-23CB-4C96-A346-D48E2DA5C95A}"/>
                    </a:ext>
                  </a:extLst>
                </p:cNvPr>
                <p:cNvSpPr/>
                <p:nvPr/>
              </p:nvSpPr>
              <p:spPr>
                <a:xfrm>
                  <a:off x="1068896" y="3247764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5" name="Conector de Seta Reta 64">
                  <a:extLst>
                    <a:ext uri="{FF2B5EF4-FFF2-40B4-BE49-F238E27FC236}">
                      <a16:creationId xmlns:a16="http://schemas.microsoft.com/office/drawing/2014/main" id="{2B4A1BC1-0D30-4308-99AF-128130E1FF69}"/>
                    </a:ext>
                  </a:extLst>
                </p:cNvPr>
                <p:cNvCxnSpPr>
                  <a:stCxn id="63" idx="6"/>
                  <a:endCxn id="57" idx="2"/>
                </p:cNvCxnSpPr>
                <p:nvPr/>
              </p:nvCxnSpPr>
              <p:spPr>
                <a:xfrm flipV="1">
                  <a:off x="1573442" y="987572"/>
                  <a:ext cx="1980947" cy="107241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Conector de Seta Reta 65">
                  <a:extLst>
                    <a:ext uri="{FF2B5EF4-FFF2-40B4-BE49-F238E27FC236}">
                      <a16:creationId xmlns:a16="http://schemas.microsoft.com/office/drawing/2014/main" id="{82A9538D-BCF3-45D3-AE87-A64817C65C65}"/>
                    </a:ext>
                  </a:extLst>
                </p:cNvPr>
                <p:cNvCxnSpPr>
                  <a:stCxn id="63" idx="6"/>
                  <a:endCxn id="58" idx="2"/>
                </p:cNvCxnSpPr>
                <p:nvPr/>
              </p:nvCxnSpPr>
              <p:spPr>
                <a:xfrm>
                  <a:off x="1573442" y="2059987"/>
                  <a:ext cx="1980947" cy="56835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Conector de Seta Reta 66">
                  <a:extLst>
                    <a:ext uri="{FF2B5EF4-FFF2-40B4-BE49-F238E27FC236}">
                      <a16:creationId xmlns:a16="http://schemas.microsoft.com/office/drawing/2014/main" id="{2B33C917-D35F-451E-BB86-3D0AF8119705}"/>
                    </a:ext>
                  </a:extLst>
                </p:cNvPr>
                <p:cNvCxnSpPr>
                  <a:stCxn id="63" idx="6"/>
                  <a:endCxn id="59" idx="2"/>
                </p:cNvCxnSpPr>
                <p:nvPr/>
              </p:nvCxnSpPr>
              <p:spPr>
                <a:xfrm>
                  <a:off x="1573442" y="2059987"/>
                  <a:ext cx="1980947" cy="23479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Conector de Seta Reta 67">
                  <a:extLst>
                    <a:ext uri="{FF2B5EF4-FFF2-40B4-BE49-F238E27FC236}">
                      <a16:creationId xmlns:a16="http://schemas.microsoft.com/office/drawing/2014/main" id="{F53C4E49-3EA7-48D3-AE77-751172440D8C}"/>
                    </a:ext>
                  </a:extLst>
                </p:cNvPr>
                <p:cNvCxnSpPr>
                  <a:stCxn id="64" idx="6"/>
                  <a:endCxn id="57" idx="2"/>
                </p:cNvCxnSpPr>
                <p:nvPr/>
              </p:nvCxnSpPr>
              <p:spPr>
                <a:xfrm flipV="1">
                  <a:off x="1572952" y="987572"/>
                  <a:ext cx="1981437" cy="2512220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Conector de Seta Reta 68">
                  <a:extLst>
                    <a:ext uri="{FF2B5EF4-FFF2-40B4-BE49-F238E27FC236}">
                      <a16:creationId xmlns:a16="http://schemas.microsoft.com/office/drawing/2014/main" id="{7B3C4B51-7E72-42B8-B373-04269B59759C}"/>
                    </a:ext>
                  </a:extLst>
                </p:cNvPr>
                <p:cNvCxnSpPr>
                  <a:stCxn id="64" idx="6"/>
                  <a:endCxn id="58" idx="2"/>
                </p:cNvCxnSpPr>
                <p:nvPr/>
              </p:nvCxnSpPr>
              <p:spPr>
                <a:xfrm flipV="1">
                  <a:off x="1572952" y="2628346"/>
                  <a:ext cx="1981437" cy="871446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Conector de Seta Reta 69">
                  <a:extLst>
                    <a:ext uri="{FF2B5EF4-FFF2-40B4-BE49-F238E27FC236}">
                      <a16:creationId xmlns:a16="http://schemas.microsoft.com/office/drawing/2014/main" id="{E558D067-9454-4F0C-8623-9B15668E0E27}"/>
                    </a:ext>
                  </a:extLst>
                </p:cNvPr>
                <p:cNvCxnSpPr>
                  <a:stCxn id="64" idx="6"/>
                  <a:endCxn id="59" idx="2"/>
                </p:cNvCxnSpPr>
                <p:nvPr/>
              </p:nvCxnSpPr>
              <p:spPr>
                <a:xfrm>
                  <a:off x="1572952" y="3499792"/>
                  <a:ext cx="1981437" cy="908162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CaixaDeTexto 70">
                  <a:extLst>
                    <a:ext uri="{FF2B5EF4-FFF2-40B4-BE49-F238E27FC236}">
                      <a16:creationId xmlns:a16="http://schemas.microsoft.com/office/drawing/2014/main" id="{E85F167F-A150-45E2-8F4B-FE8981849D92}"/>
                    </a:ext>
                  </a:extLst>
                </p:cNvPr>
                <p:cNvSpPr txBox="1"/>
                <p:nvPr/>
              </p:nvSpPr>
              <p:spPr>
                <a:xfrm>
                  <a:off x="1116772" y="1883433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1</a:t>
                  </a:r>
                  <a:endParaRPr lang="pt-BR" dirty="0"/>
                </a:p>
              </p:txBody>
            </p:sp>
            <p:sp>
              <p:nvSpPr>
                <p:cNvPr id="72" name="CaixaDeTexto 71">
                  <a:extLst>
                    <a:ext uri="{FF2B5EF4-FFF2-40B4-BE49-F238E27FC236}">
                      <a16:creationId xmlns:a16="http://schemas.microsoft.com/office/drawing/2014/main" id="{6DBDBAA1-5F27-4215-B16D-74C7B2D80200}"/>
                    </a:ext>
                  </a:extLst>
                </p:cNvPr>
                <p:cNvSpPr txBox="1"/>
                <p:nvPr/>
              </p:nvSpPr>
              <p:spPr>
                <a:xfrm>
                  <a:off x="1115148" y="3306925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73" name="Elipse 72">
                  <a:extLst>
                    <a:ext uri="{FF2B5EF4-FFF2-40B4-BE49-F238E27FC236}">
                      <a16:creationId xmlns:a16="http://schemas.microsoft.com/office/drawing/2014/main" id="{6EA360A8-DFED-4734-8CE5-F008592B693C}"/>
                    </a:ext>
                  </a:extLst>
                </p:cNvPr>
                <p:cNvSpPr/>
                <p:nvPr/>
              </p:nvSpPr>
              <p:spPr>
                <a:xfrm>
                  <a:off x="5652120" y="2392480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4" name="CaixaDeTexto 53">
                <a:extLst>
                  <a:ext uri="{FF2B5EF4-FFF2-40B4-BE49-F238E27FC236}">
                    <a16:creationId xmlns:a16="http://schemas.microsoft.com/office/drawing/2014/main" id="{C76D3833-7A19-4D1E-B2BF-B991DCF6FFA3}"/>
                  </a:ext>
                </a:extLst>
              </p:cNvPr>
              <p:cNvSpPr txBox="1"/>
              <p:nvPr/>
            </p:nvSpPr>
            <p:spPr>
              <a:xfrm>
                <a:off x="2423988" y="755664"/>
                <a:ext cx="763582" cy="3612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800" dirty="0"/>
                  <a:t>0.396</a:t>
                </a:r>
              </a:p>
            </p:txBody>
          </p:sp>
        </p:grpSp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52B6009A-CCC5-4B2C-BCDA-AFCD1A0DEAC8}"/>
                </a:ext>
              </a:extLst>
            </p:cNvPr>
            <p:cNvSpPr txBox="1"/>
            <p:nvPr/>
          </p:nvSpPr>
          <p:spPr>
            <a:xfrm>
              <a:off x="3141661" y="1076582"/>
              <a:ext cx="126989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0.139</a:t>
              </a:r>
            </a:p>
          </p:txBody>
        </p:sp>
      </p:grp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C47AF3D0-C726-48A2-BD3C-059FBF344BBB}"/>
              </a:ext>
            </a:extLst>
          </p:cNvPr>
          <p:cNvGrpSpPr/>
          <p:nvPr/>
        </p:nvGrpSpPr>
        <p:grpSpPr>
          <a:xfrm>
            <a:off x="4665114" y="2893502"/>
            <a:ext cx="4443391" cy="2340262"/>
            <a:chOff x="35496" y="51470"/>
            <a:chExt cx="4443391" cy="2340262"/>
          </a:xfrm>
        </p:grpSpPr>
        <p:grpSp>
          <p:nvGrpSpPr>
            <p:cNvPr id="77" name="Agrupar 76">
              <a:extLst>
                <a:ext uri="{FF2B5EF4-FFF2-40B4-BE49-F238E27FC236}">
                  <a16:creationId xmlns:a16="http://schemas.microsoft.com/office/drawing/2014/main" id="{84ECCB9C-8AEC-41C3-9241-054DBAEEEF87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0262"/>
              <a:chOff x="1068896" y="735544"/>
              <a:chExt cx="5087280" cy="3924438"/>
            </a:xfrm>
          </p:grpSpPr>
          <p:sp>
            <p:nvSpPr>
              <p:cNvPr id="105" name="Elipse 104">
                <a:extLst>
                  <a:ext uri="{FF2B5EF4-FFF2-40B4-BE49-F238E27FC236}">
                    <a16:creationId xmlns:a16="http://schemas.microsoft.com/office/drawing/2014/main" id="{06F8EF67-7A5A-4D27-B0D1-FFF065CF1DB0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Elipse 105">
                <a:extLst>
                  <a:ext uri="{FF2B5EF4-FFF2-40B4-BE49-F238E27FC236}">
                    <a16:creationId xmlns:a16="http://schemas.microsoft.com/office/drawing/2014/main" id="{CAB6FC13-563D-4B03-A930-93DADC698683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Elipse 106">
                <a:extLst>
                  <a:ext uri="{FF2B5EF4-FFF2-40B4-BE49-F238E27FC236}">
                    <a16:creationId xmlns:a16="http://schemas.microsoft.com/office/drawing/2014/main" id="{90388527-B6E7-4653-BA05-7281CEEAB72C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8" name="Conector de Seta Reta 107">
                <a:extLst>
                  <a:ext uri="{FF2B5EF4-FFF2-40B4-BE49-F238E27FC236}">
                    <a16:creationId xmlns:a16="http://schemas.microsoft.com/office/drawing/2014/main" id="{51B3070F-F997-4CB0-9557-A1E6576BFA4E}"/>
                  </a:ext>
                </a:extLst>
              </p:cNvPr>
              <p:cNvCxnSpPr>
                <a:cxnSpLocks/>
                <a:stCxn id="105" idx="6"/>
                <a:endCxn id="121" idx="2"/>
              </p:cNvCxnSpPr>
              <p:nvPr/>
            </p:nvCxnSpPr>
            <p:spPr>
              <a:xfrm>
                <a:off x="4058445" y="987572"/>
                <a:ext cx="1593675" cy="165693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Conector de Seta Reta 108">
                <a:extLst>
                  <a:ext uri="{FF2B5EF4-FFF2-40B4-BE49-F238E27FC236}">
                    <a16:creationId xmlns:a16="http://schemas.microsoft.com/office/drawing/2014/main" id="{8E9F2AC9-508C-4379-887F-BD784C6D241D}"/>
                  </a:ext>
                </a:extLst>
              </p:cNvPr>
              <p:cNvCxnSpPr>
                <a:cxnSpLocks/>
                <a:stCxn id="106" idx="6"/>
                <a:endCxn id="121" idx="2"/>
              </p:cNvCxnSpPr>
              <p:nvPr/>
            </p:nvCxnSpPr>
            <p:spPr>
              <a:xfrm>
                <a:off x="4058445" y="2628346"/>
                <a:ext cx="1593675" cy="1616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Conector de Seta Reta 109">
                <a:extLst>
                  <a:ext uri="{FF2B5EF4-FFF2-40B4-BE49-F238E27FC236}">
                    <a16:creationId xmlns:a16="http://schemas.microsoft.com/office/drawing/2014/main" id="{B07D152D-523B-4860-934C-540099F13766}"/>
                  </a:ext>
                </a:extLst>
              </p:cNvPr>
              <p:cNvCxnSpPr>
                <a:cxnSpLocks/>
                <a:stCxn id="107" idx="6"/>
                <a:endCxn id="121" idx="2"/>
              </p:cNvCxnSpPr>
              <p:nvPr/>
            </p:nvCxnSpPr>
            <p:spPr>
              <a:xfrm flipV="1">
                <a:off x="4058445" y="2644508"/>
                <a:ext cx="1593675" cy="176344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Elipse 110">
                <a:extLst>
                  <a:ext uri="{FF2B5EF4-FFF2-40B4-BE49-F238E27FC236}">
                    <a16:creationId xmlns:a16="http://schemas.microsoft.com/office/drawing/2014/main" id="{54E03511-7A1C-40A5-B7A6-84ED4582A02B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Elipse 111">
                <a:extLst>
                  <a:ext uri="{FF2B5EF4-FFF2-40B4-BE49-F238E27FC236}">
                    <a16:creationId xmlns:a16="http://schemas.microsoft.com/office/drawing/2014/main" id="{B2B85BA1-EA48-43A9-B8EE-7FD2C336CDA7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3" name="Conector de Seta Reta 112">
                <a:extLst>
                  <a:ext uri="{FF2B5EF4-FFF2-40B4-BE49-F238E27FC236}">
                    <a16:creationId xmlns:a16="http://schemas.microsoft.com/office/drawing/2014/main" id="{63B64AD9-05B9-493D-8507-E2C53E01D3E4}"/>
                  </a:ext>
                </a:extLst>
              </p:cNvPr>
              <p:cNvCxnSpPr>
                <a:stCxn id="111" idx="6"/>
                <a:endCxn id="105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Conector de Seta Reta 113">
                <a:extLst>
                  <a:ext uri="{FF2B5EF4-FFF2-40B4-BE49-F238E27FC236}">
                    <a16:creationId xmlns:a16="http://schemas.microsoft.com/office/drawing/2014/main" id="{333DB5BA-00F7-4C8E-A345-777C59261470}"/>
                  </a:ext>
                </a:extLst>
              </p:cNvPr>
              <p:cNvCxnSpPr>
                <a:stCxn id="111" idx="6"/>
                <a:endCxn id="106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Conector de Seta Reta 114">
                <a:extLst>
                  <a:ext uri="{FF2B5EF4-FFF2-40B4-BE49-F238E27FC236}">
                    <a16:creationId xmlns:a16="http://schemas.microsoft.com/office/drawing/2014/main" id="{C504E068-D7BA-4F6D-8B64-01A4C243EE62}"/>
                  </a:ext>
                </a:extLst>
              </p:cNvPr>
              <p:cNvCxnSpPr>
                <a:stCxn id="111" idx="6"/>
                <a:endCxn id="107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Conector de Seta Reta 115">
                <a:extLst>
                  <a:ext uri="{FF2B5EF4-FFF2-40B4-BE49-F238E27FC236}">
                    <a16:creationId xmlns:a16="http://schemas.microsoft.com/office/drawing/2014/main" id="{C8673D53-C8E1-4166-B535-091D031C3F39}"/>
                  </a:ext>
                </a:extLst>
              </p:cNvPr>
              <p:cNvCxnSpPr>
                <a:stCxn id="112" idx="6"/>
                <a:endCxn id="105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Conector de Seta Reta 116">
                <a:extLst>
                  <a:ext uri="{FF2B5EF4-FFF2-40B4-BE49-F238E27FC236}">
                    <a16:creationId xmlns:a16="http://schemas.microsoft.com/office/drawing/2014/main" id="{6471DC82-8312-4795-9A37-4D4E63B17C10}"/>
                  </a:ext>
                </a:extLst>
              </p:cNvPr>
              <p:cNvCxnSpPr>
                <a:stCxn id="112" idx="6"/>
                <a:endCxn id="106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Conector de Seta Reta 117">
                <a:extLst>
                  <a:ext uri="{FF2B5EF4-FFF2-40B4-BE49-F238E27FC236}">
                    <a16:creationId xmlns:a16="http://schemas.microsoft.com/office/drawing/2014/main" id="{D38EE2D8-24B7-4F20-A3A2-34A088AAAE64}"/>
                  </a:ext>
                </a:extLst>
              </p:cNvPr>
              <p:cNvCxnSpPr>
                <a:stCxn id="112" idx="6"/>
                <a:endCxn id="107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CaixaDeTexto 118">
                <a:extLst>
                  <a:ext uri="{FF2B5EF4-FFF2-40B4-BE49-F238E27FC236}">
                    <a16:creationId xmlns:a16="http://schemas.microsoft.com/office/drawing/2014/main" id="{EBC9FCB7-5399-4C37-A09E-DD53F67EAB8B}"/>
                  </a:ext>
                </a:extLst>
              </p:cNvPr>
              <p:cNvSpPr txBox="1"/>
              <p:nvPr/>
            </p:nvSpPr>
            <p:spPr>
              <a:xfrm>
                <a:off x="1116772" y="1883433"/>
                <a:ext cx="440646" cy="438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120" name="CaixaDeTexto 119">
                <a:extLst>
                  <a:ext uri="{FF2B5EF4-FFF2-40B4-BE49-F238E27FC236}">
                    <a16:creationId xmlns:a16="http://schemas.microsoft.com/office/drawing/2014/main" id="{86063272-826B-4ADA-94AC-9DDC3DBDA5F4}"/>
                  </a:ext>
                </a:extLst>
              </p:cNvPr>
              <p:cNvSpPr txBox="1"/>
              <p:nvPr/>
            </p:nvSpPr>
            <p:spPr>
              <a:xfrm>
                <a:off x="1115148" y="3306925"/>
                <a:ext cx="440646" cy="438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121" name="Elipse 120">
                <a:extLst>
                  <a:ext uri="{FF2B5EF4-FFF2-40B4-BE49-F238E27FC236}">
                    <a16:creationId xmlns:a16="http://schemas.microsoft.com/office/drawing/2014/main" id="{69AE4F6E-ABBE-405B-A1AD-0584A763762D}"/>
                  </a:ext>
                </a:extLst>
              </p:cNvPr>
              <p:cNvSpPr/>
              <p:nvPr/>
            </p:nvSpPr>
            <p:spPr>
              <a:xfrm>
                <a:off x="5652120" y="2392480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6" name="CaixaDeTexto 75">
              <a:extLst>
                <a:ext uri="{FF2B5EF4-FFF2-40B4-BE49-F238E27FC236}">
                  <a16:creationId xmlns:a16="http://schemas.microsoft.com/office/drawing/2014/main" id="{797408CB-4271-4FC0-84CA-BC2E90B65104}"/>
                </a:ext>
              </a:extLst>
            </p:cNvPr>
            <p:cNvSpPr txBox="1"/>
            <p:nvPr/>
          </p:nvSpPr>
          <p:spPr>
            <a:xfrm>
              <a:off x="3141661" y="1076582"/>
              <a:ext cx="133722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-0.114</a:t>
              </a:r>
            </a:p>
          </p:txBody>
        </p:sp>
      </p:grpSp>
      <p:sp>
        <p:nvSpPr>
          <p:cNvPr id="122" name="CaixaDeTexto 121">
            <a:extLst>
              <a:ext uri="{FF2B5EF4-FFF2-40B4-BE49-F238E27FC236}">
                <a16:creationId xmlns:a16="http://schemas.microsoft.com/office/drawing/2014/main" id="{0091CC4A-3AD7-4C75-84A3-86F653CEA126}"/>
              </a:ext>
            </a:extLst>
          </p:cNvPr>
          <p:cNvSpPr txBox="1"/>
          <p:nvPr/>
        </p:nvSpPr>
        <p:spPr>
          <a:xfrm>
            <a:off x="6145305" y="2938011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0.484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3AE01F7-69DA-4AAB-B312-DEBFEF4365D2}"/>
              </a:ext>
            </a:extLst>
          </p:cNvPr>
          <p:cNvSpPr txBox="1"/>
          <p:nvPr/>
        </p:nvSpPr>
        <p:spPr>
          <a:xfrm>
            <a:off x="2209895" y="2539852"/>
            <a:ext cx="3345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0.5 * (-0.098) + 0.589 * 0.139 + </a:t>
            </a:r>
          </a:p>
          <a:p>
            <a:r>
              <a:rPr lang="pt-BR" sz="1200" dirty="0"/>
              <a:t>0.396 * 0.139 + 0.484 * (-0.114) = </a:t>
            </a:r>
            <a:r>
              <a:rPr lang="pt-BR" sz="1200" b="1" dirty="0"/>
              <a:t>0.032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CaixaDeTexto 101">
                <a:extLst>
                  <a:ext uri="{FF2B5EF4-FFF2-40B4-BE49-F238E27FC236}">
                    <a16:creationId xmlns:a16="http://schemas.microsoft.com/office/drawing/2014/main" id="{98B4601C-6B5F-4AED-8D6D-B24133E6C440}"/>
                  </a:ext>
                </a:extLst>
              </p:cNvPr>
              <p:cNvSpPr txBox="1"/>
              <p:nvPr/>
            </p:nvSpPr>
            <p:spPr>
              <a:xfrm>
                <a:off x="2671632" y="370429"/>
                <a:ext cx="2859501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𝑝𝑒𝑠𝑜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+1=</m:t>
                      </m:r>
                      <m:d>
                        <m:dPr>
                          <m:ctrlPr>
                            <a:rPr lang="pt-BR" sz="1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sz="1100" i="1" baseline="-2500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𝑚𝑜𝑚𝑒𝑛𝑡𝑜</m:t>
                          </m:r>
                        </m:e>
                      </m:d>
                      <m:r>
                        <a:rPr lang="pt-BR" sz="1100" i="1">
                          <a:latin typeface="Cambria Math" panose="02040503050406030204" pitchFamily="18" charset="0"/>
                        </a:rPr>
                        <m:t>+</m:t>
                      </m:r>
                    </m:oMath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𝒆𝒏𝒕𝒓𝒂𝒅𝒂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𝒅𝒆𝒍𝒕𝒂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𝑡𝑎𝑥𝑎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𝑎𝑝𝑟𝑒𝑛𝑑𝑖𝑧𝑎𝑔𝑒𝑚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sz="1100" dirty="0"/>
              </a:p>
            </p:txBody>
          </p:sp>
        </mc:Choice>
        <mc:Fallback xmlns="">
          <p:sp>
            <p:nvSpPr>
              <p:cNvPr id="102" name="CaixaDeTexto 101">
                <a:extLst>
                  <a:ext uri="{FF2B5EF4-FFF2-40B4-BE49-F238E27FC236}">
                    <a16:creationId xmlns:a16="http://schemas.microsoft.com/office/drawing/2014/main" id="{98B4601C-6B5F-4AED-8D6D-B24133E6C4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1632" y="370429"/>
                <a:ext cx="2859501" cy="338554"/>
              </a:xfrm>
              <a:prstGeom prst="rect">
                <a:avLst/>
              </a:prstGeom>
              <a:blipFill>
                <a:blip r:embed="rId3"/>
                <a:stretch>
                  <a:fillRect l="-881" t="-3571" r="-441" b="-1428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1769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>
            <a:extLst>
              <a:ext uri="{FF2B5EF4-FFF2-40B4-BE49-F238E27FC236}">
                <a16:creationId xmlns:a16="http://schemas.microsoft.com/office/drawing/2014/main" id="{E572155E-865A-40C5-83E1-15A3D418475B}"/>
              </a:ext>
            </a:extLst>
          </p:cNvPr>
          <p:cNvGrpSpPr/>
          <p:nvPr/>
        </p:nvGrpSpPr>
        <p:grpSpPr>
          <a:xfrm>
            <a:off x="35497" y="337220"/>
            <a:ext cx="4443391" cy="2340262"/>
            <a:chOff x="35496" y="51470"/>
            <a:chExt cx="4443391" cy="2340262"/>
          </a:xfrm>
        </p:grpSpPr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0D4705F4-ADB1-432A-A399-F865346C2F37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0262"/>
              <a:chOff x="35496" y="663536"/>
              <a:chExt cx="5112568" cy="3924438"/>
            </a:xfrm>
          </p:grpSpPr>
          <p:grpSp>
            <p:nvGrpSpPr>
              <p:cNvPr id="25" name="Agrupar 24">
                <a:extLst>
                  <a:ext uri="{FF2B5EF4-FFF2-40B4-BE49-F238E27FC236}">
                    <a16:creationId xmlns:a16="http://schemas.microsoft.com/office/drawing/2014/main" id="{85089A27-0006-4FF3-B607-14C301CBEE38}"/>
                  </a:ext>
                </a:extLst>
              </p:cNvPr>
              <p:cNvGrpSpPr/>
              <p:nvPr/>
            </p:nvGrpSpPr>
            <p:grpSpPr>
              <a:xfrm>
                <a:off x="35496" y="663536"/>
                <a:ext cx="5112568" cy="3924438"/>
                <a:chOff x="1068896" y="735544"/>
                <a:chExt cx="5087280" cy="3924438"/>
              </a:xfrm>
            </p:grpSpPr>
            <p:sp>
              <p:nvSpPr>
                <p:cNvPr id="26" name="Elipse 25">
                  <a:extLst>
                    <a:ext uri="{FF2B5EF4-FFF2-40B4-BE49-F238E27FC236}">
                      <a16:creationId xmlns:a16="http://schemas.microsoft.com/office/drawing/2014/main" id="{640FD58F-1C76-4C2F-928C-DFCA596C2B30}"/>
                    </a:ext>
                  </a:extLst>
                </p:cNvPr>
                <p:cNvSpPr/>
                <p:nvPr/>
              </p:nvSpPr>
              <p:spPr>
                <a:xfrm>
                  <a:off x="3554389" y="735544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Elipse 26">
                  <a:extLst>
                    <a:ext uri="{FF2B5EF4-FFF2-40B4-BE49-F238E27FC236}">
                      <a16:creationId xmlns:a16="http://schemas.microsoft.com/office/drawing/2014/main" id="{571F0600-78F4-4378-9D37-872EA142A2A6}"/>
                    </a:ext>
                  </a:extLst>
                </p:cNvPr>
                <p:cNvSpPr/>
                <p:nvPr/>
              </p:nvSpPr>
              <p:spPr>
                <a:xfrm>
                  <a:off x="3554389" y="2376318"/>
                  <a:ext cx="504056" cy="504056"/>
                </a:xfrm>
                <a:prstGeom prst="ellipse">
                  <a:avLst/>
                </a:prstGeom>
                <a:solidFill>
                  <a:srgbClr val="92D05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Elipse 27">
                  <a:extLst>
                    <a:ext uri="{FF2B5EF4-FFF2-40B4-BE49-F238E27FC236}">
                      <a16:creationId xmlns:a16="http://schemas.microsoft.com/office/drawing/2014/main" id="{13B9AE41-96CC-4E9E-B6DC-61E2C421AC71}"/>
                    </a:ext>
                  </a:extLst>
                </p:cNvPr>
                <p:cNvSpPr/>
                <p:nvPr/>
              </p:nvSpPr>
              <p:spPr>
                <a:xfrm>
                  <a:off x="3554389" y="4155926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9" name="Conector de Seta Reta 28">
                  <a:extLst>
                    <a:ext uri="{FF2B5EF4-FFF2-40B4-BE49-F238E27FC236}">
                      <a16:creationId xmlns:a16="http://schemas.microsoft.com/office/drawing/2014/main" id="{5B8D536F-BB11-4309-A31C-70B24D0D995C}"/>
                    </a:ext>
                  </a:extLst>
                </p:cNvPr>
                <p:cNvCxnSpPr>
                  <a:cxnSpLocks/>
                  <a:stCxn id="26" idx="6"/>
                  <a:endCxn id="42" idx="2"/>
                </p:cNvCxnSpPr>
                <p:nvPr/>
              </p:nvCxnSpPr>
              <p:spPr>
                <a:xfrm>
                  <a:off x="4058445" y="987572"/>
                  <a:ext cx="1593675" cy="1656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Conector de Seta Reta 29">
                  <a:extLst>
                    <a:ext uri="{FF2B5EF4-FFF2-40B4-BE49-F238E27FC236}">
                      <a16:creationId xmlns:a16="http://schemas.microsoft.com/office/drawing/2014/main" id="{93170F5C-2828-4D26-908E-6B01152F3299}"/>
                    </a:ext>
                  </a:extLst>
                </p:cNvPr>
                <p:cNvCxnSpPr>
                  <a:cxnSpLocks/>
                  <a:stCxn id="27" idx="6"/>
                  <a:endCxn id="42" idx="2"/>
                </p:cNvCxnSpPr>
                <p:nvPr/>
              </p:nvCxnSpPr>
              <p:spPr>
                <a:xfrm>
                  <a:off x="4058445" y="2628346"/>
                  <a:ext cx="1593675" cy="1616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Conector de Seta Reta 30">
                  <a:extLst>
                    <a:ext uri="{FF2B5EF4-FFF2-40B4-BE49-F238E27FC236}">
                      <a16:creationId xmlns:a16="http://schemas.microsoft.com/office/drawing/2014/main" id="{108F7A31-656D-420F-A738-54647AF02045}"/>
                    </a:ext>
                  </a:extLst>
                </p:cNvPr>
                <p:cNvCxnSpPr>
                  <a:cxnSpLocks/>
                  <a:stCxn id="28" idx="6"/>
                  <a:endCxn id="42" idx="2"/>
                </p:cNvCxnSpPr>
                <p:nvPr/>
              </p:nvCxnSpPr>
              <p:spPr>
                <a:xfrm flipV="1">
                  <a:off x="4058445" y="2644508"/>
                  <a:ext cx="1593675" cy="17634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" name="Elipse 31">
                  <a:extLst>
                    <a:ext uri="{FF2B5EF4-FFF2-40B4-BE49-F238E27FC236}">
                      <a16:creationId xmlns:a16="http://schemas.microsoft.com/office/drawing/2014/main" id="{57F8FE5D-83E9-4E3D-ACD9-B590B41E84F6}"/>
                    </a:ext>
                  </a:extLst>
                </p:cNvPr>
                <p:cNvSpPr/>
                <p:nvPr/>
              </p:nvSpPr>
              <p:spPr>
                <a:xfrm>
                  <a:off x="1069386" y="1807959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Elipse 32">
                  <a:extLst>
                    <a:ext uri="{FF2B5EF4-FFF2-40B4-BE49-F238E27FC236}">
                      <a16:creationId xmlns:a16="http://schemas.microsoft.com/office/drawing/2014/main" id="{134938F6-C2AD-4692-A7C5-76EF08FD7D8F}"/>
                    </a:ext>
                  </a:extLst>
                </p:cNvPr>
                <p:cNvSpPr/>
                <p:nvPr/>
              </p:nvSpPr>
              <p:spPr>
                <a:xfrm>
                  <a:off x="1068896" y="3247764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4" name="Conector de Seta Reta 33">
                  <a:extLst>
                    <a:ext uri="{FF2B5EF4-FFF2-40B4-BE49-F238E27FC236}">
                      <a16:creationId xmlns:a16="http://schemas.microsoft.com/office/drawing/2014/main" id="{044F5F00-4F29-4063-8D5C-91DFBC91AB6C}"/>
                    </a:ext>
                  </a:extLst>
                </p:cNvPr>
                <p:cNvCxnSpPr>
                  <a:stCxn id="32" idx="6"/>
                  <a:endCxn id="26" idx="2"/>
                </p:cNvCxnSpPr>
                <p:nvPr/>
              </p:nvCxnSpPr>
              <p:spPr>
                <a:xfrm flipV="1">
                  <a:off x="1573442" y="987572"/>
                  <a:ext cx="1980947" cy="107241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Conector de Seta Reta 34">
                  <a:extLst>
                    <a:ext uri="{FF2B5EF4-FFF2-40B4-BE49-F238E27FC236}">
                      <a16:creationId xmlns:a16="http://schemas.microsoft.com/office/drawing/2014/main" id="{538847C1-9BA9-4980-9ADC-C7EE3C4E1562}"/>
                    </a:ext>
                  </a:extLst>
                </p:cNvPr>
                <p:cNvCxnSpPr>
                  <a:stCxn id="32" idx="6"/>
                  <a:endCxn id="27" idx="2"/>
                </p:cNvCxnSpPr>
                <p:nvPr/>
              </p:nvCxnSpPr>
              <p:spPr>
                <a:xfrm>
                  <a:off x="1573442" y="2059987"/>
                  <a:ext cx="1980947" cy="56835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Conector de Seta Reta 35">
                  <a:extLst>
                    <a:ext uri="{FF2B5EF4-FFF2-40B4-BE49-F238E27FC236}">
                      <a16:creationId xmlns:a16="http://schemas.microsoft.com/office/drawing/2014/main" id="{9543CD5D-2B13-431B-9990-071A50AAC8A6}"/>
                    </a:ext>
                  </a:extLst>
                </p:cNvPr>
                <p:cNvCxnSpPr>
                  <a:stCxn id="32" idx="6"/>
                  <a:endCxn id="28" idx="2"/>
                </p:cNvCxnSpPr>
                <p:nvPr/>
              </p:nvCxnSpPr>
              <p:spPr>
                <a:xfrm>
                  <a:off x="1573442" y="2059987"/>
                  <a:ext cx="1980947" cy="23479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Conector de Seta Reta 36">
                  <a:extLst>
                    <a:ext uri="{FF2B5EF4-FFF2-40B4-BE49-F238E27FC236}">
                      <a16:creationId xmlns:a16="http://schemas.microsoft.com/office/drawing/2014/main" id="{77C88809-763F-476D-A4E7-5400C98103AA}"/>
                    </a:ext>
                  </a:extLst>
                </p:cNvPr>
                <p:cNvCxnSpPr>
                  <a:stCxn id="33" idx="6"/>
                  <a:endCxn id="26" idx="2"/>
                </p:cNvCxnSpPr>
                <p:nvPr/>
              </p:nvCxnSpPr>
              <p:spPr>
                <a:xfrm flipV="1">
                  <a:off x="1572952" y="987572"/>
                  <a:ext cx="1981437" cy="2512220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Conector de Seta Reta 37">
                  <a:extLst>
                    <a:ext uri="{FF2B5EF4-FFF2-40B4-BE49-F238E27FC236}">
                      <a16:creationId xmlns:a16="http://schemas.microsoft.com/office/drawing/2014/main" id="{10FF8F21-7207-453F-85D9-CC53516D77AA}"/>
                    </a:ext>
                  </a:extLst>
                </p:cNvPr>
                <p:cNvCxnSpPr>
                  <a:stCxn id="33" idx="6"/>
                  <a:endCxn id="27" idx="2"/>
                </p:cNvCxnSpPr>
                <p:nvPr/>
              </p:nvCxnSpPr>
              <p:spPr>
                <a:xfrm flipV="1">
                  <a:off x="1572952" y="2628346"/>
                  <a:ext cx="1981437" cy="871446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Conector de Seta Reta 38">
                  <a:extLst>
                    <a:ext uri="{FF2B5EF4-FFF2-40B4-BE49-F238E27FC236}">
                      <a16:creationId xmlns:a16="http://schemas.microsoft.com/office/drawing/2014/main" id="{1B997D29-48DA-45FE-8EA7-950F08E0FE98}"/>
                    </a:ext>
                  </a:extLst>
                </p:cNvPr>
                <p:cNvCxnSpPr>
                  <a:stCxn id="33" idx="6"/>
                  <a:endCxn id="28" idx="2"/>
                </p:cNvCxnSpPr>
                <p:nvPr/>
              </p:nvCxnSpPr>
              <p:spPr>
                <a:xfrm>
                  <a:off x="1572952" y="3499792"/>
                  <a:ext cx="1981437" cy="908162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CaixaDeTexto 39">
                  <a:extLst>
                    <a:ext uri="{FF2B5EF4-FFF2-40B4-BE49-F238E27FC236}">
                      <a16:creationId xmlns:a16="http://schemas.microsoft.com/office/drawing/2014/main" id="{B97ABEBA-BF3E-4C7C-A9A7-D1888B40BF44}"/>
                    </a:ext>
                  </a:extLst>
                </p:cNvPr>
                <p:cNvSpPr txBox="1"/>
                <p:nvPr/>
              </p:nvSpPr>
              <p:spPr>
                <a:xfrm>
                  <a:off x="1116772" y="1883433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41" name="CaixaDeTexto 40">
                  <a:extLst>
                    <a:ext uri="{FF2B5EF4-FFF2-40B4-BE49-F238E27FC236}">
                      <a16:creationId xmlns:a16="http://schemas.microsoft.com/office/drawing/2014/main" id="{1ED24D47-7702-4575-A2BF-3B77B65BF7E7}"/>
                    </a:ext>
                  </a:extLst>
                </p:cNvPr>
                <p:cNvSpPr txBox="1"/>
                <p:nvPr/>
              </p:nvSpPr>
              <p:spPr>
                <a:xfrm>
                  <a:off x="1115148" y="3306925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42" name="Elipse 41">
                  <a:extLst>
                    <a:ext uri="{FF2B5EF4-FFF2-40B4-BE49-F238E27FC236}">
                      <a16:creationId xmlns:a16="http://schemas.microsoft.com/office/drawing/2014/main" id="{50A5B102-8253-4E6F-8654-50E37225DB7E}"/>
                    </a:ext>
                  </a:extLst>
                </p:cNvPr>
                <p:cNvSpPr/>
                <p:nvPr/>
              </p:nvSpPr>
              <p:spPr>
                <a:xfrm>
                  <a:off x="5652120" y="2392480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CaixaDeTexto 45">
                <a:extLst>
                  <a:ext uri="{FF2B5EF4-FFF2-40B4-BE49-F238E27FC236}">
                    <a16:creationId xmlns:a16="http://schemas.microsoft.com/office/drawing/2014/main" id="{5A579ADE-0F2D-4FC6-A244-B5D267936821}"/>
                  </a:ext>
                </a:extLst>
              </p:cNvPr>
              <p:cNvSpPr txBox="1"/>
              <p:nvPr/>
            </p:nvSpPr>
            <p:spPr>
              <a:xfrm>
                <a:off x="2488139" y="2374983"/>
                <a:ext cx="642011" cy="4257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050" dirty="0"/>
                  <a:t>0.5</a:t>
                </a:r>
              </a:p>
            </p:txBody>
          </p:sp>
        </p:grp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26200323-BAA2-46A2-B492-EEF576B137BD}"/>
                </a:ext>
              </a:extLst>
            </p:cNvPr>
            <p:cNvSpPr txBox="1"/>
            <p:nvPr/>
          </p:nvSpPr>
          <p:spPr>
            <a:xfrm>
              <a:off x="3141661" y="1076582"/>
              <a:ext cx="133722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-0.098</a:t>
              </a:r>
            </a:p>
          </p:txBody>
        </p:sp>
      </p:grpSp>
      <p:grpSp>
        <p:nvGrpSpPr>
          <p:cNvPr id="78" name="Agrupar 77">
            <a:extLst>
              <a:ext uri="{FF2B5EF4-FFF2-40B4-BE49-F238E27FC236}">
                <a16:creationId xmlns:a16="http://schemas.microsoft.com/office/drawing/2014/main" id="{6192EDBB-DC6B-4A8F-AC74-705972CB31A8}"/>
              </a:ext>
            </a:extLst>
          </p:cNvPr>
          <p:cNvGrpSpPr/>
          <p:nvPr/>
        </p:nvGrpSpPr>
        <p:grpSpPr>
          <a:xfrm>
            <a:off x="4665113" y="373222"/>
            <a:ext cx="4376064" cy="2340262"/>
            <a:chOff x="35496" y="51470"/>
            <a:chExt cx="4376064" cy="2340262"/>
          </a:xfrm>
        </p:grpSpPr>
        <p:grpSp>
          <p:nvGrpSpPr>
            <p:cNvPr id="79" name="Agrupar 78">
              <a:extLst>
                <a:ext uri="{FF2B5EF4-FFF2-40B4-BE49-F238E27FC236}">
                  <a16:creationId xmlns:a16="http://schemas.microsoft.com/office/drawing/2014/main" id="{67741DCF-1A22-4876-9140-33CEE37A7262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0262"/>
              <a:chOff x="35496" y="663536"/>
              <a:chExt cx="5112568" cy="3924438"/>
            </a:xfrm>
          </p:grpSpPr>
          <p:grpSp>
            <p:nvGrpSpPr>
              <p:cNvPr id="81" name="Agrupar 80">
                <a:extLst>
                  <a:ext uri="{FF2B5EF4-FFF2-40B4-BE49-F238E27FC236}">
                    <a16:creationId xmlns:a16="http://schemas.microsoft.com/office/drawing/2014/main" id="{E8AF7740-228A-41B4-9F21-EAADAE0BAC45}"/>
                  </a:ext>
                </a:extLst>
              </p:cNvPr>
              <p:cNvGrpSpPr/>
              <p:nvPr/>
            </p:nvGrpSpPr>
            <p:grpSpPr>
              <a:xfrm>
                <a:off x="35496" y="663536"/>
                <a:ext cx="5112568" cy="3924438"/>
                <a:chOff x="1068896" y="735544"/>
                <a:chExt cx="5087280" cy="3924438"/>
              </a:xfrm>
            </p:grpSpPr>
            <p:sp>
              <p:nvSpPr>
                <p:cNvPr id="85" name="Elipse 84">
                  <a:extLst>
                    <a:ext uri="{FF2B5EF4-FFF2-40B4-BE49-F238E27FC236}">
                      <a16:creationId xmlns:a16="http://schemas.microsoft.com/office/drawing/2014/main" id="{76CD8D9B-44EF-4640-B10E-952812151EB6}"/>
                    </a:ext>
                  </a:extLst>
                </p:cNvPr>
                <p:cNvSpPr/>
                <p:nvPr/>
              </p:nvSpPr>
              <p:spPr>
                <a:xfrm>
                  <a:off x="3554389" y="735544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Elipse 85">
                  <a:extLst>
                    <a:ext uri="{FF2B5EF4-FFF2-40B4-BE49-F238E27FC236}">
                      <a16:creationId xmlns:a16="http://schemas.microsoft.com/office/drawing/2014/main" id="{A083D850-BAB7-404D-A4EB-D63C37FC194F}"/>
                    </a:ext>
                  </a:extLst>
                </p:cNvPr>
                <p:cNvSpPr/>
                <p:nvPr/>
              </p:nvSpPr>
              <p:spPr>
                <a:xfrm>
                  <a:off x="3554389" y="2376318"/>
                  <a:ext cx="504056" cy="504056"/>
                </a:xfrm>
                <a:prstGeom prst="ellipse">
                  <a:avLst/>
                </a:prstGeom>
                <a:solidFill>
                  <a:srgbClr val="92D05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Elipse 86">
                  <a:extLst>
                    <a:ext uri="{FF2B5EF4-FFF2-40B4-BE49-F238E27FC236}">
                      <a16:creationId xmlns:a16="http://schemas.microsoft.com/office/drawing/2014/main" id="{1351D025-787C-4708-881D-6DDEBF2A6FE8}"/>
                    </a:ext>
                  </a:extLst>
                </p:cNvPr>
                <p:cNvSpPr/>
                <p:nvPr/>
              </p:nvSpPr>
              <p:spPr>
                <a:xfrm>
                  <a:off x="3554389" y="4155926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88" name="Conector de Seta Reta 87">
                  <a:extLst>
                    <a:ext uri="{FF2B5EF4-FFF2-40B4-BE49-F238E27FC236}">
                      <a16:creationId xmlns:a16="http://schemas.microsoft.com/office/drawing/2014/main" id="{1C931BD3-9095-4995-B957-8A1FA10DE768}"/>
                    </a:ext>
                  </a:extLst>
                </p:cNvPr>
                <p:cNvCxnSpPr>
                  <a:cxnSpLocks/>
                  <a:stCxn id="85" idx="6"/>
                  <a:endCxn id="101" idx="2"/>
                </p:cNvCxnSpPr>
                <p:nvPr/>
              </p:nvCxnSpPr>
              <p:spPr>
                <a:xfrm>
                  <a:off x="4058445" y="987572"/>
                  <a:ext cx="1593675" cy="1656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Conector de Seta Reta 88">
                  <a:extLst>
                    <a:ext uri="{FF2B5EF4-FFF2-40B4-BE49-F238E27FC236}">
                      <a16:creationId xmlns:a16="http://schemas.microsoft.com/office/drawing/2014/main" id="{1199334C-126B-4DE2-B67F-31D59B1A5420}"/>
                    </a:ext>
                  </a:extLst>
                </p:cNvPr>
                <p:cNvCxnSpPr>
                  <a:cxnSpLocks/>
                  <a:stCxn id="86" idx="6"/>
                  <a:endCxn id="101" idx="2"/>
                </p:cNvCxnSpPr>
                <p:nvPr/>
              </p:nvCxnSpPr>
              <p:spPr>
                <a:xfrm>
                  <a:off x="4058445" y="2628346"/>
                  <a:ext cx="1593675" cy="1616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Conector de Seta Reta 89">
                  <a:extLst>
                    <a:ext uri="{FF2B5EF4-FFF2-40B4-BE49-F238E27FC236}">
                      <a16:creationId xmlns:a16="http://schemas.microsoft.com/office/drawing/2014/main" id="{F0D215B0-9E8A-44D2-A527-64F96F1C9881}"/>
                    </a:ext>
                  </a:extLst>
                </p:cNvPr>
                <p:cNvCxnSpPr>
                  <a:cxnSpLocks/>
                  <a:stCxn id="87" idx="6"/>
                  <a:endCxn id="101" idx="2"/>
                </p:cNvCxnSpPr>
                <p:nvPr/>
              </p:nvCxnSpPr>
              <p:spPr>
                <a:xfrm flipV="1">
                  <a:off x="4058445" y="2644508"/>
                  <a:ext cx="1593675" cy="17634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1" name="Elipse 90">
                  <a:extLst>
                    <a:ext uri="{FF2B5EF4-FFF2-40B4-BE49-F238E27FC236}">
                      <a16:creationId xmlns:a16="http://schemas.microsoft.com/office/drawing/2014/main" id="{FBAC758D-3B76-498D-A699-C1734078A7B2}"/>
                    </a:ext>
                  </a:extLst>
                </p:cNvPr>
                <p:cNvSpPr/>
                <p:nvPr/>
              </p:nvSpPr>
              <p:spPr>
                <a:xfrm>
                  <a:off x="1069386" y="1807959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Elipse 91">
                  <a:extLst>
                    <a:ext uri="{FF2B5EF4-FFF2-40B4-BE49-F238E27FC236}">
                      <a16:creationId xmlns:a16="http://schemas.microsoft.com/office/drawing/2014/main" id="{5AE7B8E3-1DB8-40A7-B328-111F6975AA6A}"/>
                    </a:ext>
                  </a:extLst>
                </p:cNvPr>
                <p:cNvSpPr/>
                <p:nvPr/>
              </p:nvSpPr>
              <p:spPr>
                <a:xfrm>
                  <a:off x="1068896" y="3247764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93" name="Conector de Seta Reta 92">
                  <a:extLst>
                    <a:ext uri="{FF2B5EF4-FFF2-40B4-BE49-F238E27FC236}">
                      <a16:creationId xmlns:a16="http://schemas.microsoft.com/office/drawing/2014/main" id="{765F3F7D-48EA-452A-BB46-C8EA8D14298C}"/>
                    </a:ext>
                  </a:extLst>
                </p:cNvPr>
                <p:cNvCxnSpPr>
                  <a:stCxn id="91" idx="6"/>
                  <a:endCxn id="85" idx="2"/>
                </p:cNvCxnSpPr>
                <p:nvPr/>
              </p:nvCxnSpPr>
              <p:spPr>
                <a:xfrm flipV="1">
                  <a:off x="1573442" y="987572"/>
                  <a:ext cx="1980947" cy="107241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Conector de Seta Reta 93">
                  <a:extLst>
                    <a:ext uri="{FF2B5EF4-FFF2-40B4-BE49-F238E27FC236}">
                      <a16:creationId xmlns:a16="http://schemas.microsoft.com/office/drawing/2014/main" id="{11F3E318-226B-4507-8BD1-B8642C0F7762}"/>
                    </a:ext>
                  </a:extLst>
                </p:cNvPr>
                <p:cNvCxnSpPr>
                  <a:stCxn id="91" idx="6"/>
                  <a:endCxn id="86" idx="2"/>
                </p:cNvCxnSpPr>
                <p:nvPr/>
              </p:nvCxnSpPr>
              <p:spPr>
                <a:xfrm>
                  <a:off x="1573442" y="2059987"/>
                  <a:ext cx="1980947" cy="56835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Conector de Seta Reta 94">
                  <a:extLst>
                    <a:ext uri="{FF2B5EF4-FFF2-40B4-BE49-F238E27FC236}">
                      <a16:creationId xmlns:a16="http://schemas.microsoft.com/office/drawing/2014/main" id="{CA1545FC-DCA3-431E-A11F-4A3B6F186C2D}"/>
                    </a:ext>
                  </a:extLst>
                </p:cNvPr>
                <p:cNvCxnSpPr>
                  <a:stCxn id="91" idx="6"/>
                  <a:endCxn id="87" idx="2"/>
                </p:cNvCxnSpPr>
                <p:nvPr/>
              </p:nvCxnSpPr>
              <p:spPr>
                <a:xfrm>
                  <a:off x="1573442" y="2059987"/>
                  <a:ext cx="1980947" cy="23479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Conector de Seta Reta 95">
                  <a:extLst>
                    <a:ext uri="{FF2B5EF4-FFF2-40B4-BE49-F238E27FC236}">
                      <a16:creationId xmlns:a16="http://schemas.microsoft.com/office/drawing/2014/main" id="{96CD5C4A-29D0-4750-96E6-B9880B117713}"/>
                    </a:ext>
                  </a:extLst>
                </p:cNvPr>
                <p:cNvCxnSpPr>
                  <a:stCxn id="92" idx="6"/>
                  <a:endCxn id="85" idx="2"/>
                </p:cNvCxnSpPr>
                <p:nvPr/>
              </p:nvCxnSpPr>
              <p:spPr>
                <a:xfrm flipV="1">
                  <a:off x="1572952" y="987572"/>
                  <a:ext cx="1981437" cy="2512220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Conector de Seta Reta 96">
                  <a:extLst>
                    <a:ext uri="{FF2B5EF4-FFF2-40B4-BE49-F238E27FC236}">
                      <a16:creationId xmlns:a16="http://schemas.microsoft.com/office/drawing/2014/main" id="{F65325B3-F03D-4B93-A4BA-A8D253A0A4F7}"/>
                    </a:ext>
                  </a:extLst>
                </p:cNvPr>
                <p:cNvCxnSpPr>
                  <a:stCxn id="92" idx="6"/>
                  <a:endCxn id="86" idx="2"/>
                </p:cNvCxnSpPr>
                <p:nvPr/>
              </p:nvCxnSpPr>
              <p:spPr>
                <a:xfrm flipV="1">
                  <a:off x="1572952" y="2628346"/>
                  <a:ext cx="1981437" cy="871446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Conector de Seta Reta 97">
                  <a:extLst>
                    <a:ext uri="{FF2B5EF4-FFF2-40B4-BE49-F238E27FC236}">
                      <a16:creationId xmlns:a16="http://schemas.microsoft.com/office/drawing/2014/main" id="{007223B4-C43A-4223-A8A3-4096CD6D56B8}"/>
                    </a:ext>
                  </a:extLst>
                </p:cNvPr>
                <p:cNvCxnSpPr>
                  <a:stCxn id="92" idx="6"/>
                  <a:endCxn id="87" idx="2"/>
                </p:cNvCxnSpPr>
                <p:nvPr/>
              </p:nvCxnSpPr>
              <p:spPr>
                <a:xfrm>
                  <a:off x="1572952" y="3499792"/>
                  <a:ext cx="1981437" cy="908162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9" name="CaixaDeTexto 98">
                  <a:extLst>
                    <a:ext uri="{FF2B5EF4-FFF2-40B4-BE49-F238E27FC236}">
                      <a16:creationId xmlns:a16="http://schemas.microsoft.com/office/drawing/2014/main" id="{643C96C4-97C5-41CE-9FD4-B93425164BFB}"/>
                    </a:ext>
                  </a:extLst>
                </p:cNvPr>
                <p:cNvSpPr txBox="1"/>
                <p:nvPr/>
              </p:nvSpPr>
              <p:spPr>
                <a:xfrm>
                  <a:off x="1116772" y="1883433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100" name="CaixaDeTexto 99">
                  <a:extLst>
                    <a:ext uri="{FF2B5EF4-FFF2-40B4-BE49-F238E27FC236}">
                      <a16:creationId xmlns:a16="http://schemas.microsoft.com/office/drawing/2014/main" id="{3DB374E9-3873-469D-B6E7-2B9060F19005}"/>
                    </a:ext>
                  </a:extLst>
                </p:cNvPr>
                <p:cNvSpPr txBox="1"/>
                <p:nvPr/>
              </p:nvSpPr>
              <p:spPr>
                <a:xfrm>
                  <a:off x="1115148" y="3306925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1</a:t>
                  </a:r>
                  <a:endParaRPr lang="pt-BR" dirty="0"/>
                </a:p>
              </p:txBody>
            </p:sp>
            <p:sp>
              <p:nvSpPr>
                <p:cNvPr id="101" name="Elipse 100">
                  <a:extLst>
                    <a:ext uri="{FF2B5EF4-FFF2-40B4-BE49-F238E27FC236}">
                      <a16:creationId xmlns:a16="http://schemas.microsoft.com/office/drawing/2014/main" id="{AB4BB481-F855-4C39-A601-F04ADA16EA50}"/>
                    </a:ext>
                  </a:extLst>
                </p:cNvPr>
                <p:cNvSpPr/>
                <p:nvPr/>
              </p:nvSpPr>
              <p:spPr>
                <a:xfrm>
                  <a:off x="5652120" y="2392480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82" name="CaixaDeTexto 81">
                <a:extLst>
                  <a:ext uri="{FF2B5EF4-FFF2-40B4-BE49-F238E27FC236}">
                    <a16:creationId xmlns:a16="http://schemas.microsoft.com/office/drawing/2014/main" id="{CE018554-F4EB-4960-9348-FE46F8F64933}"/>
                  </a:ext>
                </a:extLst>
              </p:cNvPr>
              <p:cNvSpPr txBox="1"/>
              <p:nvPr/>
            </p:nvSpPr>
            <p:spPr>
              <a:xfrm>
                <a:off x="2425492" y="2377996"/>
                <a:ext cx="763582" cy="3612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800" dirty="0"/>
                  <a:t>0.360</a:t>
                </a:r>
              </a:p>
            </p:txBody>
          </p:sp>
        </p:grpSp>
        <p:sp>
          <p:nvSpPr>
            <p:cNvPr id="80" name="CaixaDeTexto 79">
              <a:extLst>
                <a:ext uri="{FF2B5EF4-FFF2-40B4-BE49-F238E27FC236}">
                  <a16:creationId xmlns:a16="http://schemas.microsoft.com/office/drawing/2014/main" id="{00273D44-2C43-4D19-BF81-99AEF52720B5}"/>
                </a:ext>
              </a:extLst>
            </p:cNvPr>
            <p:cNvSpPr txBox="1"/>
            <p:nvPr/>
          </p:nvSpPr>
          <p:spPr>
            <a:xfrm>
              <a:off x="3141661" y="1076582"/>
              <a:ext cx="126989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0.139</a:t>
              </a:r>
            </a:p>
          </p:txBody>
        </p:sp>
      </p:grpSp>
      <p:grpSp>
        <p:nvGrpSpPr>
          <p:cNvPr id="50" name="Agrupar 49">
            <a:extLst>
              <a:ext uri="{FF2B5EF4-FFF2-40B4-BE49-F238E27FC236}">
                <a16:creationId xmlns:a16="http://schemas.microsoft.com/office/drawing/2014/main" id="{F9AEAE3E-8E9A-40D3-A770-EB87D5D30B96}"/>
              </a:ext>
            </a:extLst>
          </p:cNvPr>
          <p:cNvGrpSpPr/>
          <p:nvPr/>
        </p:nvGrpSpPr>
        <p:grpSpPr>
          <a:xfrm>
            <a:off x="35496" y="2821494"/>
            <a:ext cx="4376064" cy="2340262"/>
            <a:chOff x="35496" y="51470"/>
            <a:chExt cx="4376064" cy="2340262"/>
          </a:xfrm>
        </p:grpSpPr>
        <p:grpSp>
          <p:nvGrpSpPr>
            <p:cNvPr id="51" name="Agrupar 50">
              <a:extLst>
                <a:ext uri="{FF2B5EF4-FFF2-40B4-BE49-F238E27FC236}">
                  <a16:creationId xmlns:a16="http://schemas.microsoft.com/office/drawing/2014/main" id="{89E617B2-423A-4902-ABF8-CD9DC31976DA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0262"/>
              <a:chOff x="35496" y="663536"/>
              <a:chExt cx="5112568" cy="3924438"/>
            </a:xfrm>
          </p:grpSpPr>
          <p:grpSp>
            <p:nvGrpSpPr>
              <p:cNvPr id="53" name="Agrupar 52">
                <a:extLst>
                  <a:ext uri="{FF2B5EF4-FFF2-40B4-BE49-F238E27FC236}">
                    <a16:creationId xmlns:a16="http://schemas.microsoft.com/office/drawing/2014/main" id="{6688C7A0-0B7F-4EBE-AB24-0ACCF98F0EC1}"/>
                  </a:ext>
                </a:extLst>
              </p:cNvPr>
              <p:cNvGrpSpPr/>
              <p:nvPr/>
            </p:nvGrpSpPr>
            <p:grpSpPr>
              <a:xfrm>
                <a:off x="35496" y="663536"/>
                <a:ext cx="5112568" cy="3924438"/>
                <a:chOff x="1068896" y="735544"/>
                <a:chExt cx="5087280" cy="3924438"/>
              </a:xfrm>
            </p:grpSpPr>
            <p:sp>
              <p:nvSpPr>
                <p:cNvPr id="57" name="Elipse 56">
                  <a:extLst>
                    <a:ext uri="{FF2B5EF4-FFF2-40B4-BE49-F238E27FC236}">
                      <a16:creationId xmlns:a16="http://schemas.microsoft.com/office/drawing/2014/main" id="{32994F54-2F9A-4210-887E-029649ECA2C7}"/>
                    </a:ext>
                  </a:extLst>
                </p:cNvPr>
                <p:cNvSpPr/>
                <p:nvPr/>
              </p:nvSpPr>
              <p:spPr>
                <a:xfrm>
                  <a:off x="3554389" y="735544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8" name="Elipse 57">
                  <a:extLst>
                    <a:ext uri="{FF2B5EF4-FFF2-40B4-BE49-F238E27FC236}">
                      <a16:creationId xmlns:a16="http://schemas.microsoft.com/office/drawing/2014/main" id="{BD4F56A6-F60F-42F9-867B-8797C1E59866}"/>
                    </a:ext>
                  </a:extLst>
                </p:cNvPr>
                <p:cNvSpPr/>
                <p:nvPr/>
              </p:nvSpPr>
              <p:spPr>
                <a:xfrm>
                  <a:off x="3554389" y="2376318"/>
                  <a:ext cx="504056" cy="504056"/>
                </a:xfrm>
                <a:prstGeom prst="ellipse">
                  <a:avLst/>
                </a:prstGeom>
                <a:solidFill>
                  <a:srgbClr val="92D05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Elipse 58">
                  <a:extLst>
                    <a:ext uri="{FF2B5EF4-FFF2-40B4-BE49-F238E27FC236}">
                      <a16:creationId xmlns:a16="http://schemas.microsoft.com/office/drawing/2014/main" id="{08EA2DB7-977D-4A0D-9E88-BA7F922C89BC}"/>
                    </a:ext>
                  </a:extLst>
                </p:cNvPr>
                <p:cNvSpPr/>
                <p:nvPr/>
              </p:nvSpPr>
              <p:spPr>
                <a:xfrm>
                  <a:off x="3554389" y="4155926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0" name="Conector de Seta Reta 59">
                  <a:extLst>
                    <a:ext uri="{FF2B5EF4-FFF2-40B4-BE49-F238E27FC236}">
                      <a16:creationId xmlns:a16="http://schemas.microsoft.com/office/drawing/2014/main" id="{3CF8CC87-282F-4979-AA96-CAC847471FD4}"/>
                    </a:ext>
                  </a:extLst>
                </p:cNvPr>
                <p:cNvCxnSpPr>
                  <a:cxnSpLocks/>
                  <a:stCxn id="57" idx="6"/>
                  <a:endCxn id="73" idx="2"/>
                </p:cNvCxnSpPr>
                <p:nvPr/>
              </p:nvCxnSpPr>
              <p:spPr>
                <a:xfrm>
                  <a:off x="4058445" y="987572"/>
                  <a:ext cx="1593675" cy="1656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Conector de Seta Reta 60">
                  <a:extLst>
                    <a:ext uri="{FF2B5EF4-FFF2-40B4-BE49-F238E27FC236}">
                      <a16:creationId xmlns:a16="http://schemas.microsoft.com/office/drawing/2014/main" id="{09829DF8-E37E-4CFB-94FB-124D7304DA26}"/>
                    </a:ext>
                  </a:extLst>
                </p:cNvPr>
                <p:cNvCxnSpPr>
                  <a:cxnSpLocks/>
                  <a:stCxn id="58" idx="6"/>
                  <a:endCxn id="73" idx="2"/>
                </p:cNvCxnSpPr>
                <p:nvPr/>
              </p:nvCxnSpPr>
              <p:spPr>
                <a:xfrm>
                  <a:off x="4058445" y="2628346"/>
                  <a:ext cx="1593675" cy="1616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Conector de Seta Reta 61">
                  <a:extLst>
                    <a:ext uri="{FF2B5EF4-FFF2-40B4-BE49-F238E27FC236}">
                      <a16:creationId xmlns:a16="http://schemas.microsoft.com/office/drawing/2014/main" id="{FFA7896D-E6ED-4D14-BFDD-62C0BBB1F9C8}"/>
                    </a:ext>
                  </a:extLst>
                </p:cNvPr>
                <p:cNvCxnSpPr>
                  <a:cxnSpLocks/>
                  <a:stCxn id="59" idx="6"/>
                  <a:endCxn id="73" idx="2"/>
                </p:cNvCxnSpPr>
                <p:nvPr/>
              </p:nvCxnSpPr>
              <p:spPr>
                <a:xfrm flipV="1">
                  <a:off x="4058445" y="2644508"/>
                  <a:ext cx="1593675" cy="17634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Elipse 62">
                  <a:extLst>
                    <a:ext uri="{FF2B5EF4-FFF2-40B4-BE49-F238E27FC236}">
                      <a16:creationId xmlns:a16="http://schemas.microsoft.com/office/drawing/2014/main" id="{76731893-4514-45AF-8A74-F1C77CF81FDD}"/>
                    </a:ext>
                  </a:extLst>
                </p:cNvPr>
                <p:cNvSpPr/>
                <p:nvPr/>
              </p:nvSpPr>
              <p:spPr>
                <a:xfrm>
                  <a:off x="1069386" y="1807959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4" name="Elipse 63">
                  <a:extLst>
                    <a:ext uri="{FF2B5EF4-FFF2-40B4-BE49-F238E27FC236}">
                      <a16:creationId xmlns:a16="http://schemas.microsoft.com/office/drawing/2014/main" id="{4D520A6A-23CB-4C96-A346-D48E2DA5C95A}"/>
                    </a:ext>
                  </a:extLst>
                </p:cNvPr>
                <p:cNvSpPr/>
                <p:nvPr/>
              </p:nvSpPr>
              <p:spPr>
                <a:xfrm>
                  <a:off x="1068896" y="3247764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5" name="Conector de Seta Reta 64">
                  <a:extLst>
                    <a:ext uri="{FF2B5EF4-FFF2-40B4-BE49-F238E27FC236}">
                      <a16:creationId xmlns:a16="http://schemas.microsoft.com/office/drawing/2014/main" id="{2B4A1BC1-0D30-4308-99AF-128130E1FF69}"/>
                    </a:ext>
                  </a:extLst>
                </p:cNvPr>
                <p:cNvCxnSpPr>
                  <a:stCxn id="63" idx="6"/>
                  <a:endCxn id="57" idx="2"/>
                </p:cNvCxnSpPr>
                <p:nvPr/>
              </p:nvCxnSpPr>
              <p:spPr>
                <a:xfrm flipV="1">
                  <a:off x="1573442" y="987572"/>
                  <a:ext cx="1980947" cy="107241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Conector de Seta Reta 65">
                  <a:extLst>
                    <a:ext uri="{FF2B5EF4-FFF2-40B4-BE49-F238E27FC236}">
                      <a16:creationId xmlns:a16="http://schemas.microsoft.com/office/drawing/2014/main" id="{82A9538D-BCF3-45D3-AE87-A64817C65C65}"/>
                    </a:ext>
                  </a:extLst>
                </p:cNvPr>
                <p:cNvCxnSpPr>
                  <a:stCxn id="63" idx="6"/>
                  <a:endCxn id="58" idx="2"/>
                </p:cNvCxnSpPr>
                <p:nvPr/>
              </p:nvCxnSpPr>
              <p:spPr>
                <a:xfrm>
                  <a:off x="1573442" y="2059987"/>
                  <a:ext cx="1980947" cy="56835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Conector de Seta Reta 66">
                  <a:extLst>
                    <a:ext uri="{FF2B5EF4-FFF2-40B4-BE49-F238E27FC236}">
                      <a16:creationId xmlns:a16="http://schemas.microsoft.com/office/drawing/2014/main" id="{2B33C917-D35F-451E-BB86-3D0AF8119705}"/>
                    </a:ext>
                  </a:extLst>
                </p:cNvPr>
                <p:cNvCxnSpPr>
                  <a:stCxn id="63" idx="6"/>
                  <a:endCxn id="59" idx="2"/>
                </p:cNvCxnSpPr>
                <p:nvPr/>
              </p:nvCxnSpPr>
              <p:spPr>
                <a:xfrm>
                  <a:off x="1573442" y="2059987"/>
                  <a:ext cx="1980947" cy="23479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Conector de Seta Reta 67">
                  <a:extLst>
                    <a:ext uri="{FF2B5EF4-FFF2-40B4-BE49-F238E27FC236}">
                      <a16:creationId xmlns:a16="http://schemas.microsoft.com/office/drawing/2014/main" id="{F53C4E49-3EA7-48D3-AE77-751172440D8C}"/>
                    </a:ext>
                  </a:extLst>
                </p:cNvPr>
                <p:cNvCxnSpPr>
                  <a:stCxn id="64" idx="6"/>
                  <a:endCxn id="57" idx="2"/>
                </p:cNvCxnSpPr>
                <p:nvPr/>
              </p:nvCxnSpPr>
              <p:spPr>
                <a:xfrm flipV="1">
                  <a:off x="1572952" y="987572"/>
                  <a:ext cx="1981437" cy="2512220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Conector de Seta Reta 68">
                  <a:extLst>
                    <a:ext uri="{FF2B5EF4-FFF2-40B4-BE49-F238E27FC236}">
                      <a16:creationId xmlns:a16="http://schemas.microsoft.com/office/drawing/2014/main" id="{7B3C4B51-7E72-42B8-B373-04269B59759C}"/>
                    </a:ext>
                  </a:extLst>
                </p:cNvPr>
                <p:cNvCxnSpPr>
                  <a:stCxn id="64" idx="6"/>
                  <a:endCxn id="58" idx="2"/>
                </p:cNvCxnSpPr>
                <p:nvPr/>
              </p:nvCxnSpPr>
              <p:spPr>
                <a:xfrm flipV="1">
                  <a:off x="1572952" y="2628346"/>
                  <a:ext cx="1981437" cy="871446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Conector de Seta Reta 69">
                  <a:extLst>
                    <a:ext uri="{FF2B5EF4-FFF2-40B4-BE49-F238E27FC236}">
                      <a16:creationId xmlns:a16="http://schemas.microsoft.com/office/drawing/2014/main" id="{E558D067-9454-4F0C-8623-9B15668E0E27}"/>
                    </a:ext>
                  </a:extLst>
                </p:cNvPr>
                <p:cNvCxnSpPr>
                  <a:stCxn id="64" idx="6"/>
                  <a:endCxn id="59" idx="2"/>
                </p:cNvCxnSpPr>
                <p:nvPr/>
              </p:nvCxnSpPr>
              <p:spPr>
                <a:xfrm>
                  <a:off x="1572952" y="3499792"/>
                  <a:ext cx="1981437" cy="908162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CaixaDeTexto 70">
                  <a:extLst>
                    <a:ext uri="{FF2B5EF4-FFF2-40B4-BE49-F238E27FC236}">
                      <a16:creationId xmlns:a16="http://schemas.microsoft.com/office/drawing/2014/main" id="{E85F167F-A150-45E2-8F4B-FE8981849D92}"/>
                    </a:ext>
                  </a:extLst>
                </p:cNvPr>
                <p:cNvSpPr txBox="1"/>
                <p:nvPr/>
              </p:nvSpPr>
              <p:spPr>
                <a:xfrm>
                  <a:off x="1116772" y="1883433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1</a:t>
                  </a:r>
                  <a:endParaRPr lang="pt-BR" dirty="0"/>
                </a:p>
              </p:txBody>
            </p:sp>
            <p:sp>
              <p:nvSpPr>
                <p:cNvPr id="72" name="CaixaDeTexto 71">
                  <a:extLst>
                    <a:ext uri="{FF2B5EF4-FFF2-40B4-BE49-F238E27FC236}">
                      <a16:creationId xmlns:a16="http://schemas.microsoft.com/office/drawing/2014/main" id="{6DBDBAA1-5F27-4215-B16D-74C7B2D80200}"/>
                    </a:ext>
                  </a:extLst>
                </p:cNvPr>
                <p:cNvSpPr txBox="1"/>
                <p:nvPr/>
              </p:nvSpPr>
              <p:spPr>
                <a:xfrm>
                  <a:off x="1115148" y="3306925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73" name="Elipse 72">
                  <a:extLst>
                    <a:ext uri="{FF2B5EF4-FFF2-40B4-BE49-F238E27FC236}">
                      <a16:creationId xmlns:a16="http://schemas.microsoft.com/office/drawing/2014/main" id="{6EA360A8-DFED-4734-8CE5-F008592B693C}"/>
                    </a:ext>
                  </a:extLst>
                </p:cNvPr>
                <p:cNvSpPr/>
                <p:nvPr/>
              </p:nvSpPr>
              <p:spPr>
                <a:xfrm>
                  <a:off x="5652120" y="2392480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4" name="CaixaDeTexto 53">
                <a:extLst>
                  <a:ext uri="{FF2B5EF4-FFF2-40B4-BE49-F238E27FC236}">
                    <a16:creationId xmlns:a16="http://schemas.microsoft.com/office/drawing/2014/main" id="{C76D3833-7A19-4D1E-B2BF-B991DCF6FFA3}"/>
                  </a:ext>
                </a:extLst>
              </p:cNvPr>
              <p:cNvSpPr txBox="1"/>
              <p:nvPr/>
            </p:nvSpPr>
            <p:spPr>
              <a:xfrm>
                <a:off x="2423988" y="2377996"/>
                <a:ext cx="763582" cy="3612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800" dirty="0"/>
                  <a:t>0.323</a:t>
                </a:r>
              </a:p>
            </p:txBody>
          </p:sp>
        </p:grpSp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52B6009A-CCC5-4B2C-BCDA-AFCD1A0DEAC8}"/>
                </a:ext>
              </a:extLst>
            </p:cNvPr>
            <p:cNvSpPr txBox="1"/>
            <p:nvPr/>
          </p:nvSpPr>
          <p:spPr>
            <a:xfrm>
              <a:off x="3141661" y="1076582"/>
              <a:ext cx="126989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0.139</a:t>
              </a:r>
            </a:p>
          </p:txBody>
        </p:sp>
      </p:grp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C47AF3D0-C726-48A2-BD3C-059FBF344BBB}"/>
              </a:ext>
            </a:extLst>
          </p:cNvPr>
          <p:cNvGrpSpPr/>
          <p:nvPr/>
        </p:nvGrpSpPr>
        <p:grpSpPr>
          <a:xfrm>
            <a:off x="4665114" y="2893502"/>
            <a:ext cx="4443391" cy="2340262"/>
            <a:chOff x="35496" y="51470"/>
            <a:chExt cx="4443391" cy="2340262"/>
          </a:xfrm>
        </p:grpSpPr>
        <p:grpSp>
          <p:nvGrpSpPr>
            <p:cNvPr id="77" name="Agrupar 76">
              <a:extLst>
                <a:ext uri="{FF2B5EF4-FFF2-40B4-BE49-F238E27FC236}">
                  <a16:creationId xmlns:a16="http://schemas.microsoft.com/office/drawing/2014/main" id="{84ECCB9C-8AEC-41C3-9241-054DBAEEEF87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0262"/>
              <a:chOff x="1068896" y="735544"/>
              <a:chExt cx="5087280" cy="3924438"/>
            </a:xfrm>
          </p:grpSpPr>
          <p:sp>
            <p:nvSpPr>
              <p:cNvPr id="105" name="Elipse 104">
                <a:extLst>
                  <a:ext uri="{FF2B5EF4-FFF2-40B4-BE49-F238E27FC236}">
                    <a16:creationId xmlns:a16="http://schemas.microsoft.com/office/drawing/2014/main" id="{06F8EF67-7A5A-4D27-B0D1-FFF065CF1DB0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Elipse 105">
                <a:extLst>
                  <a:ext uri="{FF2B5EF4-FFF2-40B4-BE49-F238E27FC236}">
                    <a16:creationId xmlns:a16="http://schemas.microsoft.com/office/drawing/2014/main" id="{CAB6FC13-563D-4B03-A930-93DADC698683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Elipse 106">
                <a:extLst>
                  <a:ext uri="{FF2B5EF4-FFF2-40B4-BE49-F238E27FC236}">
                    <a16:creationId xmlns:a16="http://schemas.microsoft.com/office/drawing/2014/main" id="{90388527-B6E7-4653-BA05-7281CEEAB72C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8" name="Conector de Seta Reta 107">
                <a:extLst>
                  <a:ext uri="{FF2B5EF4-FFF2-40B4-BE49-F238E27FC236}">
                    <a16:creationId xmlns:a16="http://schemas.microsoft.com/office/drawing/2014/main" id="{51B3070F-F997-4CB0-9557-A1E6576BFA4E}"/>
                  </a:ext>
                </a:extLst>
              </p:cNvPr>
              <p:cNvCxnSpPr>
                <a:cxnSpLocks/>
                <a:stCxn id="105" idx="6"/>
                <a:endCxn id="121" idx="2"/>
              </p:cNvCxnSpPr>
              <p:nvPr/>
            </p:nvCxnSpPr>
            <p:spPr>
              <a:xfrm>
                <a:off x="4058445" y="987572"/>
                <a:ext cx="1593675" cy="165693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Conector de Seta Reta 108">
                <a:extLst>
                  <a:ext uri="{FF2B5EF4-FFF2-40B4-BE49-F238E27FC236}">
                    <a16:creationId xmlns:a16="http://schemas.microsoft.com/office/drawing/2014/main" id="{8E9F2AC9-508C-4379-887F-BD784C6D241D}"/>
                  </a:ext>
                </a:extLst>
              </p:cNvPr>
              <p:cNvCxnSpPr>
                <a:cxnSpLocks/>
                <a:stCxn id="106" idx="6"/>
                <a:endCxn id="121" idx="2"/>
              </p:cNvCxnSpPr>
              <p:nvPr/>
            </p:nvCxnSpPr>
            <p:spPr>
              <a:xfrm>
                <a:off x="4058445" y="2628346"/>
                <a:ext cx="1593675" cy="1616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Conector de Seta Reta 109">
                <a:extLst>
                  <a:ext uri="{FF2B5EF4-FFF2-40B4-BE49-F238E27FC236}">
                    <a16:creationId xmlns:a16="http://schemas.microsoft.com/office/drawing/2014/main" id="{B07D152D-523B-4860-934C-540099F13766}"/>
                  </a:ext>
                </a:extLst>
              </p:cNvPr>
              <p:cNvCxnSpPr>
                <a:cxnSpLocks/>
                <a:stCxn id="107" idx="6"/>
                <a:endCxn id="121" idx="2"/>
              </p:cNvCxnSpPr>
              <p:nvPr/>
            </p:nvCxnSpPr>
            <p:spPr>
              <a:xfrm flipV="1">
                <a:off x="4058445" y="2644508"/>
                <a:ext cx="1593675" cy="176344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Elipse 110">
                <a:extLst>
                  <a:ext uri="{FF2B5EF4-FFF2-40B4-BE49-F238E27FC236}">
                    <a16:creationId xmlns:a16="http://schemas.microsoft.com/office/drawing/2014/main" id="{54E03511-7A1C-40A5-B7A6-84ED4582A02B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Elipse 111">
                <a:extLst>
                  <a:ext uri="{FF2B5EF4-FFF2-40B4-BE49-F238E27FC236}">
                    <a16:creationId xmlns:a16="http://schemas.microsoft.com/office/drawing/2014/main" id="{B2B85BA1-EA48-43A9-B8EE-7FD2C336CDA7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3" name="Conector de Seta Reta 112">
                <a:extLst>
                  <a:ext uri="{FF2B5EF4-FFF2-40B4-BE49-F238E27FC236}">
                    <a16:creationId xmlns:a16="http://schemas.microsoft.com/office/drawing/2014/main" id="{63B64AD9-05B9-493D-8507-E2C53E01D3E4}"/>
                  </a:ext>
                </a:extLst>
              </p:cNvPr>
              <p:cNvCxnSpPr>
                <a:stCxn id="111" idx="6"/>
                <a:endCxn id="105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Conector de Seta Reta 113">
                <a:extLst>
                  <a:ext uri="{FF2B5EF4-FFF2-40B4-BE49-F238E27FC236}">
                    <a16:creationId xmlns:a16="http://schemas.microsoft.com/office/drawing/2014/main" id="{333DB5BA-00F7-4C8E-A345-777C59261470}"/>
                  </a:ext>
                </a:extLst>
              </p:cNvPr>
              <p:cNvCxnSpPr>
                <a:stCxn id="111" idx="6"/>
                <a:endCxn id="106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Conector de Seta Reta 114">
                <a:extLst>
                  <a:ext uri="{FF2B5EF4-FFF2-40B4-BE49-F238E27FC236}">
                    <a16:creationId xmlns:a16="http://schemas.microsoft.com/office/drawing/2014/main" id="{C504E068-D7BA-4F6D-8B64-01A4C243EE62}"/>
                  </a:ext>
                </a:extLst>
              </p:cNvPr>
              <p:cNvCxnSpPr>
                <a:stCxn id="111" idx="6"/>
                <a:endCxn id="107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Conector de Seta Reta 115">
                <a:extLst>
                  <a:ext uri="{FF2B5EF4-FFF2-40B4-BE49-F238E27FC236}">
                    <a16:creationId xmlns:a16="http://schemas.microsoft.com/office/drawing/2014/main" id="{C8673D53-C8E1-4166-B535-091D031C3F39}"/>
                  </a:ext>
                </a:extLst>
              </p:cNvPr>
              <p:cNvCxnSpPr>
                <a:stCxn id="112" idx="6"/>
                <a:endCxn id="105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Conector de Seta Reta 116">
                <a:extLst>
                  <a:ext uri="{FF2B5EF4-FFF2-40B4-BE49-F238E27FC236}">
                    <a16:creationId xmlns:a16="http://schemas.microsoft.com/office/drawing/2014/main" id="{6471DC82-8312-4795-9A37-4D4E63B17C10}"/>
                  </a:ext>
                </a:extLst>
              </p:cNvPr>
              <p:cNvCxnSpPr>
                <a:stCxn id="112" idx="6"/>
                <a:endCxn id="106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Conector de Seta Reta 117">
                <a:extLst>
                  <a:ext uri="{FF2B5EF4-FFF2-40B4-BE49-F238E27FC236}">
                    <a16:creationId xmlns:a16="http://schemas.microsoft.com/office/drawing/2014/main" id="{D38EE2D8-24B7-4F20-A3A2-34A088AAAE64}"/>
                  </a:ext>
                </a:extLst>
              </p:cNvPr>
              <p:cNvCxnSpPr>
                <a:stCxn id="112" idx="6"/>
                <a:endCxn id="107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CaixaDeTexto 118">
                <a:extLst>
                  <a:ext uri="{FF2B5EF4-FFF2-40B4-BE49-F238E27FC236}">
                    <a16:creationId xmlns:a16="http://schemas.microsoft.com/office/drawing/2014/main" id="{EBC9FCB7-5399-4C37-A09E-DD53F67EAB8B}"/>
                  </a:ext>
                </a:extLst>
              </p:cNvPr>
              <p:cNvSpPr txBox="1"/>
              <p:nvPr/>
            </p:nvSpPr>
            <p:spPr>
              <a:xfrm>
                <a:off x="1116772" y="1883433"/>
                <a:ext cx="440646" cy="438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120" name="CaixaDeTexto 119">
                <a:extLst>
                  <a:ext uri="{FF2B5EF4-FFF2-40B4-BE49-F238E27FC236}">
                    <a16:creationId xmlns:a16="http://schemas.microsoft.com/office/drawing/2014/main" id="{86063272-826B-4ADA-94AC-9DDC3DBDA5F4}"/>
                  </a:ext>
                </a:extLst>
              </p:cNvPr>
              <p:cNvSpPr txBox="1"/>
              <p:nvPr/>
            </p:nvSpPr>
            <p:spPr>
              <a:xfrm>
                <a:off x="1115148" y="3306925"/>
                <a:ext cx="440646" cy="438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121" name="Elipse 120">
                <a:extLst>
                  <a:ext uri="{FF2B5EF4-FFF2-40B4-BE49-F238E27FC236}">
                    <a16:creationId xmlns:a16="http://schemas.microsoft.com/office/drawing/2014/main" id="{69AE4F6E-ABBE-405B-A1AD-0584A763762D}"/>
                  </a:ext>
                </a:extLst>
              </p:cNvPr>
              <p:cNvSpPr/>
              <p:nvPr/>
            </p:nvSpPr>
            <p:spPr>
              <a:xfrm>
                <a:off x="5652120" y="2392480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6" name="CaixaDeTexto 75">
              <a:extLst>
                <a:ext uri="{FF2B5EF4-FFF2-40B4-BE49-F238E27FC236}">
                  <a16:creationId xmlns:a16="http://schemas.microsoft.com/office/drawing/2014/main" id="{797408CB-4271-4FC0-84CA-BC2E90B65104}"/>
                </a:ext>
              </a:extLst>
            </p:cNvPr>
            <p:cNvSpPr txBox="1"/>
            <p:nvPr/>
          </p:nvSpPr>
          <p:spPr>
            <a:xfrm>
              <a:off x="3141661" y="1076582"/>
              <a:ext cx="133722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-0.114</a:t>
              </a:r>
            </a:p>
          </p:txBody>
        </p:sp>
      </p:grpSp>
      <p:sp>
        <p:nvSpPr>
          <p:cNvPr id="122" name="CaixaDeTexto 121">
            <a:extLst>
              <a:ext uri="{FF2B5EF4-FFF2-40B4-BE49-F238E27FC236}">
                <a16:creationId xmlns:a16="http://schemas.microsoft.com/office/drawing/2014/main" id="{0091CC4A-3AD7-4C75-84A3-86F653CEA126}"/>
              </a:ext>
            </a:extLst>
          </p:cNvPr>
          <p:cNvSpPr txBox="1"/>
          <p:nvPr/>
        </p:nvSpPr>
        <p:spPr>
          <a:xfrm>
            <a:off x="6145305" y="3915887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0.211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3AE01F7-69DA-4AAB-B312-DEBFEF4365D2}"/>
              </a:ext>
            </a:extLst>
          </p:cNvPr>
          <p:cNvSpPr txBox="1"/>
          <p:nvPr/>
        </p:nvSpPr>
        <p:spPr>
          <a:xfrm>
            <a:off x="2209895" y="2539852"/>
            <a:ext cx="3345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0.5 * (-0.098) + 0.360 * 0.139 + </a:t>
            </a:r>
          </a:p>
          <a:p>
            <a:r>
              <a:rPr lang="pt-BR" sz="1200" dirty="0"/>
              <a:t>0.323 * 0.139 + 0.211 * (-0.114) = </a:t>
            </a:r>
            <a:r>
              <a:rPr lang="pt-BR" sz="1200" b="1" dirty="0"/>
              <a:t>0.022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CaixaDeTexto 101">
                <a:extLst>
                  <a:ext uri="{FF2B5EF4-FFF2-40B4-BE49-F238E27FC236}">
                    <a16:creationId xmlns:a16="http://schemas.microsoft.com/office/drawing/2014/main" id="{BAEEB874-B9E9-41A6-82A2-CD2D7EEBF357}"/>
                  </a:ext>
                </a:extLst>
              </p:cNvPr>
              <p:cNvSpPr txBox="1"/>
              <p:nvPr/>
            </p:nvSpPr>
            <p:spPr>
              <a:xfrm>
                <a:off x="2671632" y="370429"/>
                <a:ext cx="2859501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𝑝𝑒𝑠𝑜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+1=</m:t>
                      </m:r>
                      <m:d>
                        <m:dPr>
                          <m:ctrlPr>
                            <a:rPr lang="pt-BR" sz="1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sz="1100" i="1" baseline="-2500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𝑚𝑜𝑚𝑒𝑛𝑡𝑜</m:t>
                          </m:r>
                        </m:e>
                      </m:d>
                      <m:r>
                        <a:rPr lang="pt-BR" sz="1100" i="1">
                          <a:latin typeface="Cambria Math" panose="02040503050406030204" pitchFamily="18" charset="0"/>
                        </a:rPr>
                        <m:t>+</m:t>
                      </m:r>
                    </m:oMath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𝒆𝒏𝒕𝒓𝒂𝒅𝒂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𝒅𝒆𝒍𝒕𝒂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𝑡𝑎𝑥𝑎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𝑎𝑝𝑟𝑒𝑛𝑑𝑖𝑧𝑎𝑔𝑒𝑚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sz="1100" dirty="0"/>
              </a:p>
            </p:txBody>
          </p:sp>
        </mc:Choice>
        <mc:Fallback xmlns="">
          <p:sp>
            <p:nvSpPr>
              <p:cNvPr id="102" name="CaixaDeTexto 101">
                <a:extLst>
                  <a:ext uri="{FF2B5EF4-FFF2-40B4-BE49-F238E27FC236}">
                    <a16:creationId xmlns:a16="http://schemas.microsoft.com/office/drawing/2014/main" id="{BAEEB874-B9E9-41A6-82A2-CD2D7EEBF3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1632" y="370429"/>
                <a:ext cx="2859501" cy="338554"/>
              </a:xfrm>
              <a:prstGeom prst="rect">
                <a:avLst/>
              </a:prstGeom>
              <a:blipFill>
                <a:blip r:embed="rId3"/>
                <a:stretch>
                  <a:fillRect l="-881" t="-3571" r="-441" b="-1428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70987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E3A2569B-42AD-4CFB-B10B-DC5EF15FD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Operador E</a:t>
            </a:r>
          </a:p>
        </p:txBody>
      </p:sp>
      <p:graphicFrame>
        <p:nvGraphicFramePr>
          <p:cNvPr id="5" name="Espaço Reservado para Conteúdo 4">
            <a:extLst>
              <a:ext uri="{FF2B5EF4-FFF2-40B4-BE49-F238E27FC236}">
                <a16:creationId xmlns:a16="http://schemas.microsoft.com/office/drawing/2014/main" id="{0150AE8B-E51B-4790-BA78-6C63FC56FBF0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579364"/>
          <a:ext cx="8229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0000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>
            <a:extLst>
              <a:ext uri="{FF2B5EF4-FFF2-40B4-BE49-F238E27FC236}">
                <a16:creationId xmlns:a16="http://schemas.microsoft.com/office/drawing/2014/main" id="{E572155E-865A-40C5-83E1-15A3D418475B}"/>
              </a:ext>
            </a:extLst>
          </p:cNvPr>
          <p:cNvGrpSpPr/>
          <p:nvPr/>
        </p:nvGrpSpPr>
        <p:grpSpPr>
          <a:xfrm>
            <a:off x="35497" y="337221"/>
            <a:ext cx="4443391" cy="2344685"/>
            <a:chOff x="35496" y="51470"/>
            <a:chExt cx="4443391" cy="2344685"/>
          </a:xfrm>
        </p:grpSpPr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0D4705F4-ADB1-432A-A399-F865346C2F37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4685"/>
              <a:chOff x="35496" y="663536"/>
              <a:chExt cx="5112568" cy="3931855"/>
            </a:xfrm>
          </p:grpSpPr>
          <p:grpSp>
            <p:nvGrpSpPr>
              <p:cNvPr id="25" name="Agrupar 24">
                <a:extLst>
                  <a:ext uri="{FF2B5EF4-FFF2-40B4-BE49-F238E27FC236}">
                    <a16:creationId xmlns:a16="http://schemas.microsoft.com/office/drawing/2014/main" id="{85089A27-0006-4FF3-B607-14C301CBEE38}"/>
                  </a:ext>
                </a:extLst>
              </p:cNvPr>
              <p:cNvGrpSpPr/>
              <p:nvPr/>
            </p:nvGrpSpPr>
            <p:grpSpPr>
              <a:xfrm>
                <a:off x="35496" y="663536"/>
                <a:ext cx="5112568" cy="3924438"/>
                <a:chOff x="1068896" y="735544"/>
                <a:chExt cx="5087280" cy="3924438"/>
              </a:xfrm>
            </p:grpSpPr>
            <p:sp>
              <p:nvSpPr>
                <p:cNvPr id="26" name="Elipse 25">
                  <a:extLst>
                    <a:ext uri="{FF2B5EF4-FFF2-40B4-BE49-F238E27FC236}">
                      <a16:creationId xmlns:a16="http://schemas.microsoft.com/office/drawing/2014/main" id="{640FD58F-1C76-4C2F-928C-DFCA596C2B30}"/>
                    </a:ext>
                  </a:extLst>
                </p:cNvPr>
                <p:cNvSpPr/>
                <p:nvPr/>
              </p:nvSpPr>
              <p:spPr>
                <a:xfrm>
                  <a:off x="3554389" y="735544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Elipse 26">
                  <a:extLst>
                    <a:ext uri="{FF2B5EF4-FFF2-40B4-BE49-F238E27FC236}">
                      <a16:creationId xmlns:a16="http://schemas.microsoft.com/office/drawing/2014/main" id="{571F0600-78F4-4378-9D37-872EA142A2A6}"/>
                    </a:ext>
                  </a:extLst>
                </p:cNvPr>
                <p:cNvSpPr/>
                <p:nvPr/>
              </p:nvSpPr>
              <p:spPr>
                <a:xfrm>
                  <a:off x="3554389" y="2376318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Elipse 27">
                  <a:extLst>
                    <a:ext uri="{FF2B5EF4-FFF2-40B4-BE49-F238E27FC236}">
                      <a16:creationId xmlns:a16="http://schemas.microsoft.com/office/drawing/2014/main" id="{13B9AE41-96CC-4E9E-B6DC-61E2C421AC71}"/>
                    </a:ext>
                  </a:extLst>
                </p:cNvPr>
                <p:cNvSpPr/>
                <p:nvPr/>
              </p:nvSpPr>
              <p:spPr>
                <a:xfrm>
                  <a:off x="3554389" y="4155926"/>
                  <a:ext cx="504056" cy="504056"/>
                </a:xfrm>
                <a:prstGeom prst="ellipse">
                  <a:avLst/>
                </a:prstGeom>
                <a:solidFill>
                  <a:srgbClr val="92D05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9" name="Conector de Seta Reta 28">
                  <a:extLst>
                    <a:ext uri="{FF2B5EF4-FFF2-40B4-BE49-F238E27FC236}">
                      <a16:creationId xmlns:a16="http://schemas.microsoft.com/office/drawing/2014/main" id="{5B8D536F-BB11-4309-A31C-70B24D0D995C}"/>
                    </a:ext>
                  </a:extLst>
                </p:cNvPr>
                <p:cNvCxnSpPr>
                  <a:cxnSpLocks/>
                  <a:stCxn id="26" idx="6"/>
                  <a:endCxn id="42" idx="2"/>
                </p:cNvCxnSpPr>
                <p:nvPr/>
              </p:nvCxnSpPr>
              <p:spPr>
                <a:xfrm>
                  <a:off x="4058445" y="987572"/>
                  <a:ext cx="1593675" cy="1656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Conector de Seta Reta 29">
                  <a:extLst>
                    <a:ext uri="{FF2B5EF4-FFF2-40B4-BE49-F238E27FC236}">
                      <a16:creationId xmlns:a16="http://schemas.microsoft.com/office/drawing/2014/main" id="{93170F5C-2828-4D26-908E-6B01152F3299}"/>
                    </a:ext>
                  </a:extLst>
                </p:cNvPr>
                <p:cNvCxnSpPr>
                  <a:cxnSpLocks/>
                  <a:stCxn id="27" idx="6"/>
                  <a:endCxn id="42" idx="2"/>
                </p:cNvCxnSpPr>
                <p:nvPr/>
              </p:nvCxnSpPr>
              <p:spPr>
                <a:xfrm>
                  <a:off x="4058445" y="2628346"/>
                  <a:ext cx="1593675" cy="1616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Conector de Seta Reta 30">
                  <a:extLst>
                    <a:ext uri="{FF2B5EF4-FFF2-40B4-BE49-F238E27FC236}">
                      <a16:creationId xmlns:a16="http://schemas.microsoft.com/office/drawing/2014/main" id="{108F7A31-656D-420F-A738-54647AF02045}"/>
                    </a:ext>
                  </a:extLst>
                </p:cNvPr>
                <p:cNvCxnSpPr>
                  <a:cxnSpLocks/>
                  <a:stCxn id="28" idx="6"/>
                  <a:endCxn id="42" idx="2"/>
                </p:cNvCxnSpPr>
                <p:nvPr/>
              </p:nvCxnSpPr>
              <p:spPr>
                <a:xfrm flipV="1">
                  <a:off x="4058445" y="2644508"/>
                  <a:ext cx="1593675" cy="17634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" name="Elipse 31">
                  <a:extLst>
                    <a:ext uri="{FF2B5EF4-FFF2-40B4-BE49-F238E27FC236}">
                      <a16:creationId xmlns:a16="http://schemas.microsoft.com/office/drawing/2014/main" id="{57F8FE5D-83E9-4E3D-ACD9-B590B41E84F6}"/>
                    </a:ext>
                  </a:extLst>
                </p:cNvPr>
                <p:cNvSpPr/>
                <p:nvPr/>
              </p:nvSpPr>
              <p:spPr>
                <a:xfrm>
                  <a:off x="1069386" y="1807959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Elipse 32">
                  <a:extLst>
                    <a:ext uri="{FF2B5EF4-FFF2-40B4-BE49-F238E27FC236}">
                      <a16:creationId xmlns:a16="http://schemas.microsoft.com/office/drawing/2014/main" id="{134938F6-C2AD-4692-A7C5-76EF08FD7D8F}"/>
                    </a:ext>
                  </a:extLst>
                </p:cNvPr>
                <p:cNvSpPr/>
                <p:nvPr/>
              </p:nvSpPr>
              <p:spPr>
                <a:xfrm>
                  <a:off x="1068896" y="3247764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34" name="Conector de Seta Reta 33">
                  <a:extLst>
                    <a:ext uri="{FF2B5EF4-FFF2-40B4-BE49-F238E27FC236}">
                      <a16:creationId xmlns:a16="http://schemas.microsoft.com/office/drawing/2014/main" id="{044F5F00-4F29-4063-8D5C-91DFBC91AB6C}"/>
                    </a:ext>
                  </a:extLst>
                </p:cNvPr>
                <p:cNvCxnSpPr>
                  <a:stCxn id="32" idx="6"/>
                  <a:endCxn id="26" idx="2"/>
                </p:cNvCxnSpPr>
                <p:nvPr/>
              </p:nvCxnSpPr>
              <p:spPr>
                <a:xfrm flipV="1">
                  <a:off x="1573442" y="987572"/>
                  <a:ext cx="1980947" cy="107241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Conector de Seta Reta 34">
                  <a:extLst>
                    <a:ext uri="{FF2B5EF4-FFF2-40B4-BE49-F238E27FC236}">
                      <a16:creationId xmlns:a16="http://schemas.microsoft.com/office/drawing/2014/main" id="{538847C1-9BA9-4980-9ADC-C7EE3C4E1562}"/>
                    </a:ext>
                  </a:extLst>
                </p:cNvPr>
                <p:cNvCxnSpPr>
                  <a:stCxn id="32" idx="6"/>
                  <a:endCxn id="27" idx="2"/>
                </p:cNvCxnSpPr>
                <p:nvPr/>
              </p:nvCxnSpPr>
              <p:spPr>
                <a:xfrm>
                  <a:off x="1573442" y="2059987"/>
                  <a:ext cx="1980947" cy="56835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Conector de Seta Reta 35">
                  <a:extLst>
                    <a:ext uri="{FF2B5EF4-FFF2-40B4-BE49-F238E27FC236}">
                      <a16:creationId xmlns:a16="http://schemas.microsoft.com/office/drawing/2014/main" id="{9543CD5D-2B13-431B-9990-071A50AAC8A6}"/>
                    </a:ext>
                  </a:extLst>
                </p:cNvPr>
                <p:cNvCxnSpPr>
                  <a:stCxn id="32" idx="6"/>
                  <a:endCxn id="28" idx="2"/>
                </p:cNvCxnSpPr>
                <p:nvPr/>
              </p:nvCxnSpPr>
              <p:spPr>
                <a:xfrm>
                  <a:off x="1573442" y="2059987"/>
                  <a:ext cx="1980947" cy="23479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Conector de Seta Reta 36">
                  <a:extLst>
                    <a:ext uri="{FF2B5EF4-FFF2-40B4-BE49-F238E27FC236}">
                      <a16:creationId xmlns:a16="http://schemas.microsoft.com/office/drawing/2014/main" id="{77C88809-763F-476D-A4E7-5400C98103AA}"/>
                    </a:ext>
                  </a:extLst>
                </p:cNvPr>
                <p:cNvCxnSpPr>
                  <a:stCxn id="33" idx="6"/>
                  <a:endCxn id="26" idx="2"/>
                </p:cNvCxnSpPr>
                <p:nvPr/>
              </p:nvCxnSpPr>
              <p:spPr>
                <a:xfrm flipV="1">
                  <a:off x="1572952" y="987572"/>
                  <a:ext cx="1981437" cy="2512220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Conector de Seta Reta 37">
                  <a:extLst>
                    <a:ext uri="{FF2B5EF4-FFF2-40B4-BE49-F238E27FC236}">
                      <a16:creationId xmlns:a16="http://schemas.microsoft.com/office/drawing/2014/main" id="{10FF8F21-7207-453F-85D9-CC53516D77AA}"/>
                    </a:ext>
                  </a:extLst>
                </p:cNvPr>
                <p:cNvCxnSpPr>
                  <a:stCxn id="33" idx="6"/>
                  <a:endCxn id="27" idx="2"/>
                </p:cNvCxnSpPr>
                <p:nvPr/>
              </p:nvCxnSpPr>
              <p:spPr>
                <a:xfrm flipV="1">
                  <a:off x="1572952" y="2628346"/>
                  <a:ext cx="1981437" cy="871446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Conector de Seta Reta 38">
                  <a:extLst>
                    <a:ext uri="{FF2B5EF4-FFF2-40B4-BE49-F238E27FC236}">
                      <a16:creationId xmlns:a16="http://schemas.microsoft.com/office/drawing/2014/main" id="{1B997D29-48DA-45FE-8EA7-950F08E0FE98}"/>
                    </a:ext>
                  </a:extLst>
                </p:cNvPr>
                <p:cNvCxnSpPr>
                  <a:stCxn id="33" idx="6"/>
                  <a:endCxn id="28" idx="2"/>
                </p:cNvCxnSpPr>
                <p:nvPr/>
              </p:nvCxnSpPr>
              <p:spPr>
                <a:xfrm>
                  <a:off x="1572952" y="3499792"/>
                  <a:ext cx="1981437" cy="908162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" name="CaixaDeTexto 39">
                  <a:extLst>
                    <a:ext uri="{FF2B5EF4-FFF2-40B4-BE49-F238E27FC236}">
                      <a16:creationId xmlns:a16="http://schemas.microsoft.com/office/drawing/2014/main" id="{B97ABEBA-BF3E-4C7C-A9A7-D1888B40BF44}"/>
                    </a:ext>
                  </a:extLst>
                </p:cNvPr>
                <p:cNvSpPr txBox="1"/>
                <p:nvPr/>
              </p:nvSpPr>
              <p:spPr>
                <a:xfrm>
                  <a:off x="1116772" y="1883433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41" name="CaixaDeTexto 40">
                  <a:extLst>
                    <a:ext uri="{FF2B5EF4-FFF2-40B4-BE49-F238E27FC236}">
                      <a16:creationId xmlns:a16="http://schemas.microsoft.com/office/drawing/2014/main" id="{1ED24D47-7702-4575-A2BF-3B77B65BF7E7}"/>
                    </a:ext>
                  </a:extLst>
                </p:cNvPr>
                <p:cNvSpPr txBox="1"/>
                <p:nvPr/>
              </p:nvSpPr>
              <p:spPr>
                <a:xfrm>
                  <a:off x="1115148" y="3306925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42" name="Elipse 41">
                  <a:extLst>
                    <a:ext uri="{FF2B5EF4-FFF2-40B4-BE49-F238E27FC236}">
                      <a16:creationId xmlns:a16="http://schemas.microsoft.com/office/drawing/2014/main" id="{50A5B102-8253-4E6F-8654-50E37225DB7E}"/>
                    </a:ext>
                  </a:extLst>
                </p:cNvPr>
                <p:cNvSpPr/>
                <p:nvPr/>
              </p:nvSpPr>
              <p:spPr>
                <a:xfrm>
                  <a:off x="5652120" y="2392480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46" name="CaixaDeTexto 45">
                <a:extLst>
                  <a:ext uri="{FF2B5EF4-FFF2-40B4-BE49-F238E27FC236}">
                    <a16:creationId xmlns:a16="http://schemas.microsoft.com/office/drawing/2014/main" id="{5A579ADE-0F2D-4FC6-A244-B5D267936821}"/>
                  </a:ext>
                </a:extLst>
              </p:cNvPr>
              <p:cNvSpPr txBox="1"/>
              <p:nvPr/>
            </p:nvSpPr>
            <p:spPr>
              <a:xfrm>
                <a:off x="2504177" y="4169594"/>
                <a:ext cx="642011" cy="4257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050" dirty="0"/>
                  <a:t>0.5</a:t>
                </a:r>
              </a:p>
            </p:txBody>
          </p:sp>
        </p:grp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26200323-BAA2-46A2-B492-EEF576B137BD}"/>
                </a:ext>
              </a:extLst>
            </p:cNvPr>
            <p:cNvSpPr txBox="1"/>
            <p:nvPr/>
          </p:nvSpPr>
          <p:spPr>
            <a:xfrm>
              <a:off x="3141661" y="1076582"/>
              <a:ext cx="133722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-0.098</a:t>
              </a:r>
            </a:p>
          </p:txBody>
        </p:sp>
      </p:grpSp>
      <p:grpSp>
        <p:nvGrpSpPr>
          <p:cNvPr id="78" name="Agrupar 77">
            <a:extLst>
              <a:ext uri="{FF2B5EF4-FFF2-40B4-BE49-F238E27FC236}">
                <a16:creationId xmlns:a16="http://schemas.microsoft.com/office/drawing/2014/main" id="{6192EDBB-DC6B-4A8F-AC74-705972CB31A8}"/>
              </a:ext>
            </a:extLst>
          </p:cNvPr>
          <p:cNvGrpSpPr/>
          <p:nvPr/>
        </p:nvGrpSpPr>
        <p:grpSpPr>
          <a:xfrm>
            <a:off x="4665113" y="373222"/>
            <a:ext cx="4376064" cy="2340262"/>
            <a:chOff x="35496" y="51470"/>
            <a:chExt cx="4376064" cy="2340262"/>
          </a:xfrm>
        </p:grpSpPr>
        <p:grpSp>
          <p:nvGrpSpPr>
            <p:cNvPr id="79" name="Agrupar 78">
              <a:extLst>
                <a:ext uri="{FF2B5EF4-FFF2-40B4-BE49-F238E27FC236}">
                  <a16:creationId xmlns:a16="http://schemas.microsoft.com/office/drawing/2014/main" id="{67741DCF-1A22-4876-9140-33CEE37A7262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0262"/>
              <a:chOff x="35496" y="663536"/>
              <a:chExt cx="5112568" cy="3924438"/>
            </a:xfrm>
          </p:grpSpPr>
          <p:grpSp>
            <p:nvGrpSpPr>
              <p:cNvPr id="81" name="Agrupar 80">
                <a:extLst>
                  <a:ext uri="{FF2B5EF4-FFF2-40B4-BE49-F238E27FC236}">
                    <a16:creationId xmlns:a16="http://schemas.microsoft.com/office/drawing/2014/main" id="{E8AF7740-228A-41B4-9F21-EAADAE0BAC45}"/>
                  </a:ext>
                </a:extLst>
              </p:cNvPr>
              <p:cNvGrpSpPr/>
              <p:nvPr/>
            </p:nvGrpSpPr>
            <p:grpSpPr>
              <a:xfrm>
                <a:off x="35496" y="663536"/>
                <a:ext cx="5112568" cy="3924438"/>
                <a:chOff x="1068896" y="735544"/>
                <a:chExt cx="5087280" cy="3924438"/>
              </a:xfrm>
            </p:grpSpPr>
            <p:sp>
              <p:nvSpPr>
                <p:cNvPr id="85" name="Elipse 84">
                  <a:extLst>
                    <a:ext uri="{FF2B5EF4-FFF2-40B4-BE49-F238E27FC236}">
                      <a16:creationId xmlns:a16="http://schemas.microsoft.com/office/drawing/2014/main" id="{76CD8D9B-44EF-4640-B10E-952812151EB6}"/>
                    </a:ext>
                  </a:extLst>
                </p:cNvPr>
                <p:cNvSpPr/>
                <p:nvPr/>
              </p:nvSpPr>
              <p:spPr>
                <a:xfrm>
                  <a:off x="3554389" y="735544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6" name="Elipse 85">
                  <a:extLst>
                    <a:ext uri="{FF2B5EF4-FFF2-40B4-BE49-F238E27FC236}">
                      <a16:creationId xmlns:a16="http://schemas.microsoft.com/office/drawing/2014/main" id="{A083D850-BAB7-404D-A4EB-D63C37FC194F}"/>
                    </a:ext>
                  </a:extLst>
                </p:cNvPr>
                <p:cNvSpPr/>
                <p:nvPr/>
              </p:nvSpPr>
              <p:spPr>
                <a:xfrm>
                  <a:off x="3554389" y="2376318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7" name="Elipse 86">
                  <a:extLst>
                    <a:ext uri="{FF2B5EF4-FFF2-40B4-BE49-F238E27FC236}">
                      <a16:creationId xmlns:a16="http://schemas.microsoft.com/office/drawing/2014/main" id="{1351D025-787C-4708-881D-6DDEBF2A6FE8}"/>
                    </a:ext>
                  </a:extLst>
                </p:cNvPr>
                <p:cNvSpPr/>
                <p:nvPr/>
              </p:nvSpPr>
              <p:spPr>
                <a:xfrm>
                  <a:off x="3554389" y="4155926"/>
                  <a:ext cx="504056" cy="504056"/>
                </a:xfrm>
                <a:prstGeom prst="ellipse">
                  <a:avLst/>
                </a:prstGeom>
                <a:solidFill>
                  <a:srgbClr val="92D05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88" name="Conector de Seta Reta 87">
                  <a:extLst>
                    <a:ext uri="{FF2B5EF4-FFF2-40B4-BE49-F238E27FC236}">
                      <a16:creationId xmlns:a16="http://schemas.microsoft.com/office/drawing/2014/main" id="{1C931BD3-9095-4995-B957-8A1FA10DE768}"/>
                    </a:ext>
                  </a:extLst>
                </p:cNvPr>
                <p:cNvCxnSpPr>
                  <a:cxnSpLocks/>
                  <a:stCxn id="85" idx="6"/>
                  <a:endCxn id="101" idx="2"/>
                </p:cNvCxnSpPr>
                <p:nvPr/>
              </p:nvCxnSpPr>
              <p:spPr>
                <a:xfrm>
                  <a:off x="4058445" y="987572"/>
                  <a:ext cx="1593675" cy="1656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Conector de Seta Reta 88">
                  <a:extLst>
                    <a:ext uri="{FF2B5EF4-FFF2-40B4-BE49-F238E27FC236}">
                      <a16:creationId xmlns:a16="http://schemas.microsoft.com/office/drawing/2014/main" id="{1199334C-126B-4DE2-B67F-31D59B1A5420}"/>
                    </a:ext>
                  </a:extLst>
                </p:cNvPr>
                <p:cNvCxnSpPr>
                  <a:cxnSpLocks/>
                  <a:stCxn id="86" idx="6"/>
                  <a:endCxn id="101" idx="2"/>
                </p:cNvCxnSpPr>
                <p:nvPr/>
              </p:nvCxnSpPr>
              <p:spPr>
                <a:xfrm>
                  <a:off x="4058445" y="2628346"/>
                  <a:ext cx="1593675" cy="1616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Conector de Seta Reta 89">
                  <a:extLst>
                    <a:ext uri="{FF2B5EF4-FFF2-40B4-BE49-F238E27FC236}">
                      <a16:creationId xmlns:a16="http://schemas.microsoft.com/office/drawing/2014/main" id="{F0D215B0-9E8A-44D2-A527-64F96F1C9881}"/>
                    </a:ext>
                  </a:extLst>
                </p:cNvPr>
                <p:cNvCxnSpPr>
                  <a:cxnSpLocks/>
                  <a:stCxn id="87" idx="6"/>
                  <a:endCxn id="101" idx="2"/>
                </p:cNvCxnSpPr>
                <p:nvPr/>
              </p:nvCxnSpPr>
              <p:spPr>
                <a:xfrm flipV="1">
                  <a:off x="4058445" y="2644508"/>
                  <a:ext cx="1593675" cy="17634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1" name="Elipse 90">
                  <a:extLst>
                    <a:ext uri="{FF2B5EF4-FFF2-40B4-BE49-F238E27FC236}">
                      <a16:creationId xmlns:a16="http://schemas.microsoft.com/office/drawing/2014/main" id="{FBAC758D-3B76-498D-A699-C1734078A7B2}"/>
                    </a:ext>
                  </a:extLst>
                </p:cNvPr>
                <p:cNvSpPr/>
                <p:nvPr/>
              </p:nvSpPr>
              <p:spPr>
                <a:xfrm>
                  <a:off x="1069386" y="1807959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Elipse 91">
                  <a:extLst>
                    <a:ext uri="{FF2B5EF4-FFF2-40B4-BE49-F238E27FC236}">
                      <a16:creationId xmlns:a16="http://schemas.microsoft.com/office/drawing/2014/main" id="{5AE7B8E3-1DB8-40A7-B328-111F6975AA6A}"/>
                    </a:ext>
                  </a:extLst>
                </p:cNvPr>
                <p:cNvSpPr/>
                <p:nvPr/>
              </p:nvSpPr>
              <p:spPr>
                <a:xfrm>
                  <a:off x="1068896" y="3247764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93" name="Conector de Seta Reta 92">
                  <a:extLst>
                    <a:ext uri="{FF2B5EF4-FFF2-40B4-BE49-F238E27FC236}">
                      <a16:creationId xmlns:a16="http://schemas.microsoft.com/office/drawing/2014/main" id="{765F3F7D-48EA-452A-BB46-C8EA8D14298C}"/>
                    </a:ext>
                  </a:extLst>
                </p:cNvPr>
                <p:cNvCxnSpPr>
                  <a:stCxn id="91" idx="6"/>
                  <a:endCxn id="85" idx="2"/>
                </p:cNvCxnSpPr>
                <p:nvPr/>
              </p:nvCxnSpPr>
              <p:spPr>
                <a:xfrm flipV="1">
                  <a:off x="1573442" y="987572"/>
                  <a:ext cx="1980947" cy="107241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Conector de Seta Reta 93">
                  <a:extLst>
                    <a:ext uri="{FF2B5EF4-FFF2-40B4-BE49-F238E27FC236}">
                      <a16:creationId xmlns:a16="http://schemas.microsoft.com/office/drawing/2014/main" id="{11F3E318-226B-4507-8BD1-B8642C0F7762}"/>
                    </a:ext>
                  </a:extLst>
                </p:cNvPr>
                <p:cNvCxnSpPr>
                  <a:stCxn id="91" idx="6"/>
                  <a:endCxn id="86" idx="2"/>
                </p:cNvCxnSpPr>
                <p:nvPr/>
              </p:nvCxnSpPr>
              <p:spPr>
                <a:xfrm>
                  <a:off x="1573442" y="2059987"/>
                  <a:ext cx="1980947" cy="56835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Conector de Seta Reta 94">
                  <a:extLst>
                    <a:ext uri="{FF2B5EF4-FFF2-40B4-BE49-F238E27FC236}">
                      <a16:creationId xmlns:a16="http://schemas.microsoft.com/office/drawing/2014/main" id="{CA1545FC-DCA3-431E-A11F-4A3B6F186C2D}"/>
                    </a:ext>
                  </a:extLst>
                </p:cNvPr>
                <p:cNvCxnSpPr>
                  <a:stCxn id="91" idx="6"/>
                  <a:endCxn id="87" idx="2"/>
                </p:cNvCxnSpPr>
                <p:nvPr/>
              </p:nvCxnSpPr>
              <p:spPr>
                <a:xfrm>
                  <a:off x="1573442" y="2059987"/>
                  <a:ext cx="1980947" cy="23479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Conector de Seta Reta 95">
                  <a:extLst>
                    <a:ext uri="{FF2B5EF4-FFF2-40B4-BE49-F238E27FC236}">
                      <a16:creationId xmlns:a16="http://schemas.microsoft.com/office/drawing/2014/main" id="{96CD5C4A-29D0-4750-96E6-B9880B117713}"/>
                    </a:ext>
                  </a:extLst>
                </p:cNvPr>
                <p:cNvCxnSpPr>
                  <a:stCxn id="92" idx="6"/>
                  <a:endCxn id="85" idx="2"/>
                </p:cNvCxnSpPr>
                <p:nvPr/>
              </p:nvCxnSpPr>
              <p:spPr>
                <a:xfrm flipV="1">
                  <a:off x="1572952" y="987572"/>
                  <a:ext cx="1981437" cy="2512220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Conector de Seta Reta 96">
                  <a:extLst>
                    <a:ext uri="{FF2B5EF4-FFF2-40B4-BE49-F238E27FC236}">
                      <a16:creationId xmlns:a16="http://schemas.microsoft.com/office/drawing/2014/main" id="{F65325B3-F03D-4B93-A4BA-A8D253A0A4F7}"/>
                    </a:ext>
                  </a:extLst>
                </p:cNvPr>
                <p:cNvCxnSpPr>
                  <a:stCxn id="92" idx="6"/>
                  <a:endCxn id="86" idx="2"/>
                </p:cNvCxnSpPr>
                <p:nvPr/>
              </p:nvCxnSpPr>
              <p:spPr>
                <a:xfrm flipV="1">
                  <a:off x="1572952" y="2628346"/>
                  <a:ext cx="1981437" cy="871446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Conector de Seta Reta 97">
                  <a:extLst>
                    <a:ext uri="{FF2B5EF4-FFF2-40B4-BE49-F238E27FC236}">
                      <a16:creationId xmlns:a16="http://schemas.microsoft.com/office/drawing/2014/main" id="{007223B4-C43A-4223-A8A3-4096CD6D56B8}"/>
                    </a:ext>
                  </a:extLst>
                </p:cNvPr>
                <p:cNvCxnSpPr>
                  <a:stCxn id="92" idx="6"/>
                  <a:endCxn id="87" idx="2"/>
                </p:cNvCxnSpPr>
                <p:nvPr/>
              </p:nvCxnSpPr>
              <p:spPr>
                <a:xfrm>
                  <a:off x="1572952" y="3499792"/>
                  <a:ext cx="1981437" cy="908162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9" name="CaixaDeTexto 98">
                  <a:extLst>
                    <a:ext uri="{FF2B5EF4-FFF2-40B4-BE49-F238E27FC236}">
                      <a16:creationId xmlns:a16="http://schemas.microsoft.com/office/drawing/2014/main" id="{643C96C4-97C5-41CE-9FD4-B93425164BFB}"/>
                    </a:ext>
                  </a:extLst>
                </p:cNvPr>
                <p:cNvSpPr txBox="1"/>
                <p:nvPr/>
              </p:nvSpPr>
              <p:spPr>
                <a:xfrm>
                  <a:off x="1116772" y="1883433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100" name="CaixaDeTexto 99">
                  <a:extLst>
                    <a:ext uri="{FF2B5EF4-FFF2-40B4-BE49-F238E27FC236}">
                      <a16:creationId xmlns:a16="http://schemas.microsoft.com/office/drawing/2014/main" id="{3DB374E9-3873-469D-B6E7-2B9060F19005}"/>
                    </a:ext>
                  </a:extLst>
                </p:cNvPr>
                <p:cNvSpPr txBox="1"/>
                <p:nvPr/>
              </p:nvSpPr>
              <p:spPr>
                <a:xfrm>
                  <a:off x="1115148" y="3306925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1</a:t>
                  </a:r>
                  <a:endParaRPr lang="pt-BR" dirty="0"/>
                </a:p>
              </p:txBody>
            </p:sp>
            <p:sp>
              <p:nvSpPr>
                <p:cNvPr id="101" name="Elipse 100">
                  <a:extLst>
                    <a:ext uri="{FF2B5EF4-FFF2-40B4-BE49-F238E27FC236}">
                      <a16:creationId xmlns:a16="http://schemas.microsoft.com/office/drawing/2014/main" id="{AB4BB481-F855-4C39-A601-F04ADA16EA50}"/>
                    </a:ext>
                  </a:extLst>
                </p:cNvPr>
                <p:cNvSpPr/>
                <p:nvPr/>
              </p:nvSpPr>
              <p:spPr>
                <a:xfrm>
                  <a:off x="5652120" y="2392480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82" name="CaixaDeTexto 81">
                <a:extLst>
                  <a:ext uri="{FF2B5EF4-FFF2-40B4-BE49-F238E27FC236}">
                    <a16:creationId xmlns:a16="http://schemas.microsoft.com/office/drawing/2014/main" id="{CE018554-F4EB-4960-9348-FE46F8F64933}"/>
                  </a:ext>
                </a:extLst>
              </p:cNvPr>
              <p:cNvSpPr txBox="1"/>
              <p:nvPr/>
            </p:nvSpPr>
            <p:spPr>
              <a:xfrm>
                <a:off x="2425492" y="4176690"/>
                <a:ext cx="763582" cy="3612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800" dirty="0"/>
                  <a:t>0.385</a:t>
                </a:r>
              </a:p>
            </p:txBody>
          </p:sp>
        </p:grpSp>
        <p:sp>
          <p:nvSpPr>
            <p:cNvPr id="80" name="CaixaDeTexto 79">
              <a:extLst>
                <a:ext uri="{FF2B5EF4-FFF2-40B4-BE49-F238E27FC236}">
                  <a16:creationId xmlns:a16="http://schemas.microsoft.com/office/drawing/2014/main" id="{00273D44-2C43-4D19-BF81-99AEF52720B5}"/>
                </a:ext>
              </a:extLst>
            </p:cNvPr>
            <p:cNvSpPr txBox="1"/>
            <p:nvPr/>
          </p:nvSpPr>
          <p:spPr>
            <a:xfrm>
              <a:off x="3141661" y="1076582"/>
              <a:ext cx="126989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0.139</a:t>
              </a:r>
            </a:p>
          </p:txBody>
        </p:sp>
      </p:grpSp>
      <p:grpSp>
        <p:nvGrpSpPr>
          <p:cNvPr id="50" name="Agrupar 49">
            <a:extLst>
              <a:ext uri="{FF2B5EF4-FFF2-40B4-BE49-F238E27FC236}">
                <a16:creationId xmlns:a16="http://schemas.microsoft.com/office/drawing/2014/main" id="{F9AEAE3E-8E9A-40D3-A770-EB87D5D30B96}"/>
              </a:ext>
            </a:extLst>
          </p:cNvPr>
          <p:cNvGrpSpPr/>
          <p:nvPr/>
        </p:nvGrpSpPr>
        <p:grpSpPr>
          <a:xfrm>
            <a:off x="35496" y="2821494"/>
            <a:ext cx="4376064" cy="2340262"/>
            <a:chOff x="35496" y="51470"/>
            <a:chExt cx="4376064" cy="2340262"/>
          </a:xfrm>
        </p:grpSpPr>
        <p:grpSp>
          <p:nvGrpSpPr>
            <p:cNvPr id="51" name="Agrupar 50">
              <a:extLst>
                <a:ext uri="{FF2B5EF4-FFF2-40B4-BE49-F238E27FC236}">
                  <a16:creationId xmlns:a16="http://schemas.microsoft.com/office/drawing/2014/main" id="{89E617B2-423A-4902-ABF8-CD9DC31976DA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0262"/>
              <a:chOff x="35496" y="663536"/>
              <a:chExt cx="5112568" cy="3924438"/>
            </a:xfrm>
          </p:grpSpPr>
          <p:grpSp>
            <p:nvGrpSpPr>
              <p:cNvPr id="53" name="Agrupar 52">
                <a:extLst>
                  <a:ext uri="{FF2B5EF4-FFF2-40B4-BE49-F238E27FC236}">
                    <a16:creationId xmlns:a16="http://schemas.microsoft.com/office/drawing/2014/main" id="{6688C7A0-0B7F-4EBE-AB24-0ACCF98F0EC1}"/>
                  </a:ext>
                </a:extLst>
              </p:cNvPr>
              <p:cNvGrpSpPr/>
              <p:nvPr/>
            </p:nvGrpSpPr>
            <p:grpSpPr>
              <a:xfrm>
                <a:off x="35496" y="663536"/>
                <a:ext cx="5112568" cy="3924438"/>
                <a:chOff x="1068896" y="735544"/>
                <a:chExt cx="5087280" cy="3924438"/>
              </a:xfrm>
            </p:grpSpPr>
            <p:sp>
              <p:nvSpPr>
                <p:cNvPr id="57" name="Elipse 56">
                  <a:extLst>
                    <a:ext uri="{FF2B5EF4-FFF2-40B4-BE49-F238E27FC236}">
                      <a16:creationId xmlns:a16="http://schemas.microsoft.com/office/drawing/2014/main" id="{32994F54-2F9A-4210-887E-029649ECA2C7}"/>
                    </a:ext>
                  </a:extLst>
                </p:cNvPr>
                <p:cNvSpPr/>
                <p:nvPr/>
              </p:nvSpPr>
              <p:spPr>
                <a:xfrm>
                  <a:off x="3554389" y="735544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8" name="Elipse 57">
                  <a:extLst>
                    <a:ext uri="{FF2B5EF4-FFF2-40B4-BE49-F238E27FC236}">
                      <a16:creationId xmlns:a16="http://schemas.microsoft.com/office/drawing/2014/main" id="{BD4F56A6-F60F-42F9-867B-8797C1E59866}"/>
                    </a:ext>
                  </a:extLst>
                </p:cNvPr>
                <p:cNvSpPr/>
                <p:nvPr/>
              </p:nvSpPr>
              <p:spPr>
                <a:xfrm>
                  <a:off x="3554389" y="2376318"/>
                  <a:ext cx="504056" cy="504056"/>
                </a:xfrm>
                <a:prstGeom prst="ellipse">
                  <a:avLst/>
                </a:prstGeom>
                <a:solidFill>
                  <a:schemeClr val="tx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Elipse 58">
                  <a:extLst>
                    <a:ext uri="{FF2B5EF4-FFF2-40B4-BE49-F238E27FC236}">
                      <a16:creationId xmlns:a16="http://schemas.microsoft.com/office/drawing/2014/main" id="{08EA2DB7-977D-4A0D-9E88-BA7F922C89BC}"/>
                    </a:ext>
                  </a:extLst>
                </p:cNvPr>
                <p:cNvSpPr/>
                <p:nvPr/>
              </p:nvSpPr>
              <p:spPr>
                <a:xfrm>
                  <a:off x="3554389" y="4155926"/>
                  <a:ext cx="504056" cy="504056"/>
                </a:xfrm>
                <a:prstGeom prst="ellipse">
                  <a:avLst/>
                </a:prstGeom>
                <a:solidFill>
                  <a:srgbClr val="92D050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0" name="Conector de Seta Reta 59">
                  <a:extLst>
                    <a:ext uri="{FF2B5EF4-FFF2-40B4-BE49-F238E27FC236}">
                      <a16:creationId xmlns:a16="http://schemas.microsoft.com/office/drawing/2014/main" id="{3CF8CC87-282F-4979-AA96-CAC847471FD4}"/>
                    </a:ext>
                  </a:extLst>
                </p:cNvPr>
                <p:cNvCxnSpPr>
                  <a:cxnSpLocks/>
                  <a:stCxn id="57" idx="6"/>
                  <a:endCxn id="73" idx="2"/>
                </p:cNvCxnSpPr>
                <p:nvPr/>
              </p:nvCxnSpPr>
              <p:spPr>
                <a:xfrm>
                  <a:off x="4058445" y="987572"/>
                  <a:ext cx="1593675" cy="1656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Conector de Seta Reta 60">
                  <a:extLst>
                    <a:ext uri="{FF2B5EF4-FFF2-40B4-BE49-F238E27FC236}">
                      <a16:creationId xmlns:a16="http://schemas.microsoft.com/office/drawing/2014/main" id="{09829DF8-E37E-4CFB-94FB-124D7304DA26}"/>
                    </a:ext>
                  </a:extLst>
                </p:cNvPr>
                <p:cNvCxnSpPr>
                  <a:cxnSpLocks/>
                  <a:stCxn id="58" idx="6"/>
                  <a:endCxn id="73" idx="2"/>
                </p:cNvCxnSpPr>
                <p:nvPr/>
              </p:nvCxnSpPr>
              <p:spPr>
                <a:xfrm>
                  <a:off x="4058445" y="2628346"/>
                  <a:ext cx="1593675" cy="1616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Conector de Seta Reta 61">
                  <a:extLst>
                    <a:ext uri="{FF2B5EF4-FFF2-40B4-BE49-F238E27FC236}">
                      <a16:creationId xmlns:a16="http://schemas.microsoft.com/office/drawing/2014/main" id="{FFA7896D-E6ED-4D14-BFDD-62C0BBB1F9C8}"/>
                    </a:ext>
                  </a:extLst>
                </p:cNvPr>
                <p:cNvCxnSpPr>
                  <a:cxnSpLocks/>
                  <a:stCxn id="59" idx="6"/>
                  <a:endCxn id="73" idx="2"/>
                </p:cNvCxnSpPr>
                <p:nvPr/>
              </p:nvCxnSpPr>
              <p:spPr>
                <a:xfrm flipV="1">
                  <a:off x="4058445" y="2644508"/>
                  <a:ext cx="1593675" cy="17634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Elipse 62">
                  <a:extLst>
                    <a:ext uri="{FF2B5EF4-FFF2-40B4-BE49-F238E27FC236}">
                      <a16:creationId xmlns:a16="http://schemas.microsoft.com/office/drawing/2014/main" id="{76731893-4514-45AF-8A74-F1C77CF81FDD}"/>
                    </a:ext>
                  </a:extLst>
                </p:cNvPr>
                <p:cNvSpPr/>
                <p:nvPr/>
              </p:nvSpPr>
              <p:spPr>
                <a:xfrm>
                  <a:off x="1069386" y="1807959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4" name="Elipse 63">
                  <a:extLst>
                    <a:ext uri="{FF2B5EF4-FFF2-40B4-BE49-F238E27FC236}">
                      <a16:creationId xmlns:a16="http://schemas.microsoft.com/office/drawing/2014/main" id="{4D520A6A-23CB-4C96-A346-D48E2DA5C95A}"/>
                    </a:ext>
                  </a:extLst>
                </p:cNvPr>
                <p:cNvSpPr/>
                <p:nvPr/>
              </p:nvSpPr>
              <p:spPr>
                <a:xfrm>
                  <a:off x="1068896" y="3247764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5" name="Conector de Seta Reta 64">
                  <a:extLst>
                    <a:ext uri="{FF2B5EF4-FFF2-40B4-BE49-F238E27FC236}">
                      <a16:creationId xmlns:a16="http://schemas.microsoft.com/office/drawing/2014/main" id="{2B4A1BC1-0D30-4308-99AF-128130E1FF69}"/>
                    </a:ext>
                  </a:extLst>
                </p:cNvPr>
                <p:cNvCxnSpPr>
                  <a:stCxn id="63" idx="6"/>
                  <a:endCxn id="57" idx="2"/>
                </p:cNvCxnSpPr>
                <p:nvPr/>
              </p:nvCxnSpPr>
              <p:spPr>
                <a:xfrm flipV="1">
                  <a:off x="1573442" y="987572"/>
                  <a:ext cx="1980947" cy="107241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Conector de Seta Reta 65">
                  <a:extLst>
                    <a:ext uri="{FF2B5EF4-FFF2-40B4-BE49-F238E27FC236}">
                      <a16:creationId xmlns:a16="http://schemas.microsoft.com/office/drawing/2014/main" id="{82A9538D-BCF3-45D3-AE87-A64817C65C65}"/>
                    </a:ext>
                  </a:extLst>
                </p:cNvPr>
                <p:cNvCxnSpPr>
                  <a:stCxn id="63" idx="6"/>
                  <a:endCxn id="58" idx="2"/>
                </p:cNvCxnSpPr>
                <p:nvPr/>
              </p:nvCxnSpPr>
              <p:spPr>
                <a:xfrm>
                  <a:off x="1573442" y="2059987"/>
                  <a:ext cx="1980947" cy="56835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Conector de Seta Reta 66">
                  <a:extLst>
                    <a:ext uri="{FF2B5EF4-FFF2-40B4-BE49-F238E27FC236}">
                      <a16:creationId xmlns:a16="http://schemas.microsoft.com/office/drawing/2014/main" id="{2B33C917-D35F-451E-BB86-3D0AF8119705}"/>
                    </a:ext>
                  </a:extLst>
                </p:cNvPr>
                <p:cNvCxnSpPr>
                  <a:stCxn id="63" idx="6"/>
                  <a:endCxn id="59" idx="2"/>
                </p:cNvCxnSpPr>
                <p:nvPr/>
              </p:nvCxnSpPr>
              <p:spPr>
                <a:xfrm>
                  <a:off x="1573442" y="2059987"/>
                  <a:ext cx="1980947" cy="234796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Conector de Seta Reta 67">
                  <a:extLst>
                    <a:ext uri="{FF2B5EF4-FFF2-40B4-BE49-F238E27FC236}">
                      <a16:creationId xmlns:a16="http://schemas.microsoft.com/office/drawing/2014/main" id="{F53C4E49-3EA7-48D3-AE77-751172440D8C}"/>
                    </a:ext>
                  </a:extLst>
                </p:cNvPr>
                <p:cNvCxnSpPr>
                  <a:stCxn id="64" idx="6"/>
                  <a:endCxn id="57" idx="2"/>
                </p:cNvCxnSpPr>
                <p:nvPr/>
              </p:nvCxnSpPr>
              <p:spPr>
                <a:xfrm flipV="1">
                  <a:off x="1572952" y="987572"/>
                  <a:ext cx="1981437" cy="2512220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Conector de Seta Reta 68">
                  <a:extLst>
                    <a:ext uri="{FF2B5EF4-FFF2-40B4-BE49-F238E27FC236}">
                      <a16:creationId xmlns:a16="http://schemas.microsoft.com/office/drawing/2014/main" id="{7B3C4B51-7E72-42B8-B373-04269B59759C}"/>
                    </a:ext>
                  </a:extLst>
                </p:cNvPr>
                <p:cNvCxnSpPr>
                  <a:stCxn id="64" idx="6"/>
                  <a:endCxn id="58" idx="2"/>
                </p:cNvCxnSpPr>
                <p:nvPr/>
              </p:nvCxnSpPr>
              <p:spPr>
                <a:xfrm flipV="1">
                  <a:off x="1572952" y="2628346"/>
                  <a:ext cx="1981437" cy="871446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Conector de Seta Reta 69">
                  <a:extLst>
                    <a:ext uri="{FF2B5EF4-FFF2-40B4-BE49-F238E27FC236}">
                      <a16:creationId xmlns:a16="http://schemas.microsoft.com/office/drawing/2014/main" id="{E558D067-9454-4F0C-8623-9B15668E0E27}"/>
                    </a:ext>
                  </a:extLst>
                </p:cNvPr>
                <p:cNvCxnSpPr>
                  <a:stCxn id="64" idx="6"/>
                  <a:endCxn id="59" idx="2"/>
                </p:cNvCxnSpPr>
                <p:nvPr/>
              </p:nvCxnSpPr>
              <p:spPr>
                <a:xfrm>
                  <a:off x="1572952" y="3499792"/>
                  <a:ext cx="1981437" cy="908162"/>
                </a:xfrm>
                <a:prstGeom prst="straightConnector1">
                  <a:avLst/>
                </a:prstGeom>
                <a:ln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CaixaDeTexto 70">
                  <a:extLst>
                    <a:ext uri="{FF2B5EF4-FFF2-40B4-BE49-F238E27FC236}">
                      <a16:creationId xmlns:a16="http://schemas.microsoft.com/office/drawing/2014/main" id="{E85F167F-A150-45E2-8F4B-FE8981849D92}"/>
                    </a:ext>
                  </a:extLst>
                </p:cNvPr>
                <p:cNvSpPr txBox="1"/>
                <p:nvPr/>
              </p:nvSpPr>
              <p:spPr>
                <a:xfrm>
                  <a:off x="1116772" y="1883433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1</a:t>
                  </a:r>
                  <a:endParaRPr lang="pt-BR" dirty="0"/>
                </a:p>
              </p:txBody>
            </p:sp>
            <p:sp>
              <p:nvSpPr>
                <p:cNvPr id="72" name="CaixaDeTexto 71">
                  <a:extLst>
                    <a:ext uri="{FF2B5EF4-FFF2-40B4-BE49-F238E27FC236}">
                      <a16:creationId xmlns:a16="http://schemas.microsoft.com/office/drawing/2014/main" id="{6DBDBAA1-5F27-4215-B16D-74C7B2D80200}"/>
                    </a:ext>
                  </a:extLst>
                </p:cNvPr>
                <p:cNvSpPr txBox="1"/>
                <p:nvPr/>
              </p:nvSpPr>
              <p:spPr>
                <a:xfrm>
                  <a:off x="1115148" y="3306925"/>
                  <a:ext cx="440646" cy="43870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pt-BR" sz="1100" dirty="0"/>
                    <a:t>0</a:t>
                  </a:r>
                  <a:endParaRPr lang="pt-BR" dirty="0"/>
                </a:p>
              </p:txBody>
            </p:sp>
            <p:sp>
              <p:nvSpPr>
                <p:cNvPr id="73" name="Elipse 72">
                  <a:extLst>
                    <a:ext uri="{FF2B5EF4-FFF2-40B4-BE49-F238E27FC236}">
                      <a16:creationId xmlns:a16="http://schemas.microsoft.com/office/drawing/2014/main" id="{6EA360A8-DFED-4734-8CE5-F008592B693C}"/>
                    </a:ext>
                  </a:extLst>
                </p:cNvPr>
                <p:cNvSpPr/>
                <p:nvPr/>
              </p:nvSpPr>
              <p:spPr>
                <a:xfrm>
                  <a:off x="5652120" y="2392480"/>
                  <a:ext cx="504056" cy="504056"/>
                </a:xfrm>
                <a:prstGeom prst="ellips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sz="1050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4" name="CaixaDeTexto 53">
                <a:extLst>
                  <a:ext uri="{FF2B5EF4-FFF2-40B4-BE49-F238E27FC236}">
                    <a16:creationId xmlns:a16="http://schemas.microsoft.com/office/drawing/2014/main" id="{C76D3833-7A19-4D1E-B2BF-B991DCF6FFA3}"/>
                  </a:ext>
                </a:extLst>
              </p:cNvPr>
              <p:cNvSpPr txBox="1"/>
              <p:nvPr/>
            </p:nvSpPr>
            <p:spPr>
              <a:xfrm>
                <a:off x="2423988" y="4160023"/>
                <a:ext cx="763582" cy="36128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800" dirty="0"/>
                  <a:t>0.277</a:t>
                </a:r>
              </a:p>
            </p:txBody>
          </p:sp>
        </p:grpSp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52B6009A-CCC5-4B2C-BCDA-AFCD1A0DEAC8}"/>
                </a:ext>
              </a:extLst>
            </p:cNvPr>
            <p:cNvSpPr txBox="1"/>
            <p:nvPr/>
          </p:nvSpPr>
          <p:spPr>
            <a:xfrm>
              <a:off x="3141661" y="1076582"/>
              <a:ext cx="126989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0.139</a:t>
              </a:r>
            </a:p>
          </p:txBody>
        </p:sp>
      </p:grp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C47AF3D0-C726-48A2-BD3C-059FBF344BBB}"/>
              </a:ext>
            </a:extLst>
          </p:cNvPr>
          <p:cNvGrpSpPr/>
          <p:nvPr/>
        </p:nvGrpSpPr>
        <p:grpSpPr>
          <a:xfrm>
            <a:off x="4665114" y="2893502"/>
            <a:ext cx="4443391" cy="2340262"/>
            <a:chOff x="35496" y="51470"/>
            <a:chExt cx="4443391" cy="2340262"/>
          </a:xfrm>
        </p:grpSpPr>
        <p:grpSp>
          <p:nvGrpSpPr>
            <p:cNvPr id="77" name="Agrupar 76">
              <a:extLst>
                <a:ext uri="{FF2B5EF4-FFF2-40B4-BE49-F238E27FC236}">
                  <a16:creationId xmlns:a16="http://schemas.microsoft.com/office/drawing/2014/main" id="{84ECCB9C-8AEC-41C3-9241-054DBAEEEF87}"/>
                </a:ext>
              </a:extLst>
            </p:cNvPr>
            <p:cNvGrpSpPr/>
            <p:nvPr/>
          </p:nvGrpSpPr>
          <p:grpSpPr>
            <a:xfrm>
              <a:off x="35496" y="51470"/>
              <a:ext cx="3168352" cy="2340262"/>
              <a:chOff x="1068896" y="735544"/>
              <a:chExt cx="5087280" cy="3924438"/>
            </a:xfrm>
          </p:grpSpPr>
          <p:sp>
            <p:nvSpPr>
              <p:cNvPr id="105" name="Elipse 104">
                <a:extLst>
                  <a:ext uri="{FF2B5EF4-FFF2-40B4-BE49-F238E27FC236}">
                    <a16:creationId xmlns:a16="http://schemas.microsoft.com/office/drawing/2014/main" id="{06F8EF67-7A5A-4D27-B0D1-FFF065CF1DB0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Elipse 105">
                <a:extLst>
                  <a:ext uri="{FF2B5EF4-FFF2-40B4-BE49-F238E27FC236}">
                    <a16:creationId xmlns:a16="http://schemas.microsoft.com/office/drawing/2014/main" id="{CAB6FC13-563D-4B03-A930-93DADC698683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Elipse 106">
                <a:extLst>
                  <a:ext uri="{FF2B5EF4-FFF2-40B4-BE49-F238E27FC236}">
                    <a16:creationId xmlns:a16="http://schemas.microsoft.com/office/drawing/2014/main" id="{90388527-B6E7-4653-BA05-7281CEEAB72C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8" name="Conector de Seta Reta 107">
                <a:extLst>
                  <a:ext uri="{FF2B5EF4-FFF2-40B4-BE49-F238E27FC236}">
                    <a16:creationId xmlns:a16="http://schemas.microsoft.com/office/drawing/2014/main" id="{51B3070F-F997-4CB0-9557-A1E6576BFA4E}"/>
                  </a:ext>
                </a:extLst>
              </p:cNvPr>
              <p:cNvCxnSpPr>
                <a:cxnSpLocks/>
                <a:stCxn id="105" idx="6"/>
                <a:endCxn id="121" idx="2"/>
              </p:cNvCxnSpPr>
              <p:nvPr/>
            </p:nvCxnSpPr>
            <p:spPr>
              <a:xfrm>
                <a:off x="4058445" y="987572"/>
                <a:ext cx="1593675" cy="165693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Conector de Seta Reta 108">
                <a:extLst>
                  <a:ext uri="{FF2B5EF4-FFF2-40B4-BE49-F238E27FC236}">
                    <a16:creationId xmlns:a16="http://schemas.microsoft.com/office/drawing/2014/main" id="{8E9F2AC9-508C-4379-887F-BD784C6D241D}"/>
                  </a:ext>
                </a:extLst>
              </p:cNvPr>
              <p:cNvCxnSpPr>
                <a:cxnSpLocks/>
                <a:stCxn id="106" idx="6"/>
                <a:endCxn id="121" idx="2"/>
              </p:cNvCxnSpPr>
              <p:nvPr/>
            </p:nvCxnSpPr>
            <p:spPr>
              <a:xfrm>
                <a:off x="4058445" y="2628346"/>
                <a:ext cx="1593675" cy="1616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Conector de Seta Reta 109">
                <a:extLst>
                  <a:ext uri="{FF2B5EF4-FFF2-40B4-BE49-F238E27FC236}">
                    <a16:creationId xmlns:a16="http://schemas.microsoft.com/office/drawing/2014/main" id="{B07D152D-523B-4860-934C-540099F13766}"/>
                  </a:ext>
                </a:extLst>
              </p:cNvPr>
              <p:cNvCxnSpPr>
                <a:cxnSpLocks/>
                <a:stCxn id="107" idx="6"/>
                <a:endCxn id="121" idx="2"/>
              </p:cNvCxnSpPr>
              <p:nvPr/>
            </p:nvCxnSpPr>
            <p:spPr>
              <a:xfrm flipV="1">
                <a:off x="4058445" y="2644508"/>
                <a:ext cx="1593675" cy="176344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Elipse 110">
                <a:extLst>
                  <a:ext uri="{FF2B5EF4-FFF2-40B4-BE49-F238E27FC236}">
                    <a16:creationId xmlns:a16="http://schemas.microsoft.com/office/drawing/2014/main" id="{54E03511-7A1C-40A5-B7A6-84ED4582A02B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Elipse 111">
                <a:extLst>
                  <a:ext uri="{FF2B5EF4-FFF2-40B4-BE49-F238E27FC236}">
                    <a16:creationId xmlns:a16="http://schemas.microsoft.com/office/drawing/2014/main" id="{B2B85BA1-EA48-43A9-B8EE-7FD2C336CDA7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3" name="Conector de Seta Reta 112">
                <a:extLst>
                  <a:ext uri="{FF2B5EF4-FFF2-40B4-BE49-F238E27FC236}">
                    <a16:creationId xmlns:a16="http://schemas.microsoft.com/office/drawing/2014/main" id="{63B64AD9-05B9-493D-8507-E2C53E01D3E4}"/>
                  </a:ext>
                </a:extLst>
              </p:cNvPr>
              <p:cNvCxnSpPr>
                <a:stCxn id="111" idx="6"/>
                <a:endCxn id="105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Conector de Seta Reta 113">
                <a:extLst>
                  <a:ext uri="{FF2B5EF4-FFF2-40B4-BE49-F238E27FC236}">
                    <a16:creationId xmlns:a16="http://schemas.microsoft.com/office/drawing/2014/main" id="{333DB5BA-00F7-4C8E-A345-777C59261470}"/>
                  </a:ext>
                </a:extLst>
              </p:cNvPr>
              <p:cNvCxnSpPr>
                <a:stCxn id="111" idx="6"/>
                <a:endCxn id="106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Conector de Seta Reta 114">
                <a:extLst>
                  <a:ext uri="{FF2B5EF4-FFF2-40B4-BE49-F238E27FC236}">
                    <a16:creationId xmlns:a16="http://schemas.microsoft.com/office/drawing/2014/main" id="{C504E068-D7BA-4F6D-8B64-01A4C243EE62}"/>
                  </a:ext>
                </a:extLst>
              </p:cNvPr>
              <p:cNvCxnSpPr>
                <a:stCxn id="111" idx="6"/>
                <a:endCxn id="107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Conector de Seta Reta 115">
                <a:extLst>
                  <a:ext uri="{FF2B5EF4-FFF2-40B4-BE49-F238E27FC236}">
                    <a16:creationId xmlns:a16="http://schemas.microsoft.com/office/drawing/2014/main" id="{C8673D53-C8E1-4166-B535-091D031C3F39}"/>
                  </a:ext>
                </a:extLst>
              </p:cNvPr>
              <p:cNvCxnSpPr>
                <a:stCxn id="112" idx="6"/>
                <a:endCxn id="105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Conector de Seta Reta 116">
                <a:extLst>
                  <a:ext uri="{FF2B5EF4-FFF2-40B4-BE49-F238E27FC236}">
                    <a16:creationId xmlns:a16="http://schemas.microsoft.com/office/drawing/2014/main" id="{6471DC82-8312-4795-9A37-4D4E63B17C10}"/>
                  </a:ext>
                </a:extLst>
              </p:cNvPr>
              <p:cNvCxnSpPr>
                <a:stCxn id="112" idx="6"/>
                <a:endCxn id="106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Conector de Seta Reta 117">
                <a:extLst>
                  <a:ext uri="{FF2B5EF4-FFF2-40B4-BE49-F238E27FC236}">
                    <a16:creationId xmlns:a16="http://schemas.microsoft.com/office/drawing/2014/main" id="{D38EE2D8-24B7-4F20-A3A2-34A088AAAE64}"/>
                  </a:ext>
                </a:extLst>
              </p:cNvPr>
              <p:cNvCxnSpPr>
                <a:stCxn id="112" idx="6"/>
                <a:endCxn id="107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CaixaDeTexto 118">
                <a:extLst>
                  <a:ext uri="{FF2B5EF4-FFF2-40B4-BE49-F238E27FC236}">
                    <a16:creationId xmlns:a16="http://schemas.microsoft.com/office/drawing/2014/main" id="{EBC9FCB7-5399-4C37-A09E-DD53F67EAB8B}"/>
                  </a:ext>
                </a:extLst>
              </p:cNvPr>
              <p:cNvSpPr txBox="1"/>
              <p:nvPr/>
            </p:nvSpPr>
            <p:spPr>
              <a:xfrm>
                <a:off x="1116772" y="1883433"/>
                <a:ext cx="440646" cy="438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120" name="CaixaDeTexto 119">
                <a:extLst>
                  <a:ext uri="{FF2B5EF4-FFF2-40B4-BE49-F238E27FC236}">
                    <a16:creationId xmlns:a16="http://schemas.microsoft.com/office/drawing/2014/main" id="{86063272-826B-4ADA-94AC-9DDC3DBDA5F4}"/>
                  </a:ext>
                </a:extLst>
              </p:cNvPr>
              <p:cNvSpPr txBox="1"/>
              <p:nvPr/>
            </p:nvSpPr>
            <p:spPr>
              <a:xfrm>
                <a:off x="1115148" y="3306925"/>
                <a:ext cx="440646" cy="4387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121" name="Elipse 120">
                <a:extLst>
                  <a:ext uri="{FF2B5EF4-FFF2-40B4-BE49-F238E27FC236}">
                    <a16:creationId xmlns:a16="http://schemas.microsoft.com/office/drawing/2014/main" id="{69AE4F6E-ABBE-405B-A1AD-0584A763762D}"/>
                  </a:ext>
                </a:extLst>
              </p:cNvPr>
              <p:cNvSpPr/>
              <p:nvPr/>
            </p:nvSpPr>
            <p:spPr>
              <a:xfrm>
                <a:off x="5652120" y="2392480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6" name="CaixaDeTexto 75">
              <a:extLst>
                <a:ext uri="{FF2B5EF4-FFF2-40B4-BE49-F238E27FC236}">
                  <a16:creationId xmlns:a16="http://schemas.microsoft.com/office/drawing/2014/main" id="{797408CB-4271-4FC0-84CA-BC2E90B65104}"/>
                </a:ext>
              </a:extLst>
            </p:cNvPr>
            <p:cNvSpPr txBox="1"/>
            <p:nvPr/>
          </p:nvSpPr>
          <p:spPr>
            <a:xfrm>
              <a:off x="3141661" y="1076582"/>
              <a:ext cx="133722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 err="1"/>
                <a:t>DeltaSaída</a:t>
              </a:r>
              <a:r>
                <a:rPr lang="pt-BR" sz="900" b="1" dirty="0"/>
                <a:t> = -0.114</a:t>
              </a:r>
            </a:p>
          </p:txBody>
        </p:sp>
      </p:grpSp>
      <p:sp>
        <p:nvSpPr>
          <p:cNvPr id="122" name="CaixaDeTexto 121">
            <a:extLst>
              <a:ext uri="{FF2B5EF4-FFF2-40B4-BE49-F238E27FC236}">
                <a16:creationId xmlns:a16="http://schemas.microsoft.com/office/drawing/2014/main" id="{0091CC4A-3AD7-4C75-84A3-86F653CEA126}"/>
              </a:ext>
            </a:extLst>
          </p:cNvPr>
          <p:cNvSpPr txBox="1"/>
          <p:nvPr/>
        </p:nvSpPr>
        <p:spPr>
          <a:xfrm>
            <a:off x="6155244" y="4985488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0.193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3AE01F7-69DA-4AAB-B312-DEBFEF4365D2}"/>
              </a:ext>
            </a:extLst>
          </p:cNvPr>
          <p:cNvSpPr txBox="1"/>
          <p:nvPr/>
        </p:nvSpPr>
        <p:spPr>
          <a:xfrm>
            <a:off x="2209895" y="2539852"/>
            <a:ext cx="3345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0.5 * (-0.098) + 0.385 * 0.139 + </a:t>
            </a:r>
          </a:p>
          <a:p>
            <a:r>
              <a:rPr lang="pt-BR" sz="1200" dirty="0"/>
              <a:t>0.277 * 0.139 + 0.193 * (-0.114) = </a:t>
            </a:r>
            <a:r>
              <a:rPr lang="pt-BR" sz="1200" b="1" dirty="0"/>
              <a:t>0.021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CaixaDeTexto 101">
                <a:extLst>
                  <a:ext uri="{FF2B5EF4-FFF2-40B4-BE49-F238E27FC236}">
                    <a16:creationId xmlns:a16="http://schemas.microsoft.com/office/drawing/2014/main" id="{AC13DE3A-7EDE-447C-B046-3E6264DCB190}"/>
                  </a:ext>
                </a:extLst>
              </p:cNvPr>
              <p:cNvSpPr txBox="1"/>
              <p:nvPr/>
            </p:nvSpPr>
            <p:spPr>
              <a:xfrm>
                <a:off x="2671632" y="370429"/>
                <a:ext cx="2859501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𝑝𝑒𝑠𝑜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+1=</m:t>
                      </m:r>
                      <m:d>
                        <m:dPr>
                          <m:ctrlPr>
                            <a:rPr lang="pt-BR" sz="1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sz="1100" i="1" baseline="-2500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𝑚𝑜𝑚𝑒𝑛𝑡𝑜</m:t>
                          </m:r>
                        </m:e>
                      </m:d>
                      <m:r>
                        <a:rPr lang="pt-BR" sz="1100" i="1">
                          <a:latin typeface="Cambria Math" panose="02040503050406030204" pitchFamily="18" charset="0"/>
                        </a:rPr>
                        <m:t>+</m:t>
                      </m:r>
                    </m:oMath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𝒆𝒏𝒕𝒓𝒂𝒅𝒂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𝒅𝒆𝒍𝒕𝒂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𝑡𝑎𝑥𝑎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𝑎𝑝𝑟𝑒𝑛𝑑𝑖𝑧𝑎𝑔𝑒𝑚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sz="1100" dirty="0"/>
              </a:p>
            </p:txBody>
          </p:sp>
        </mc:Choice>
        <mc:Fallback xmlns="">
          <p:sp>
            <p:nvSpPr>
              <p:cNvPr id="102" name="CaixaDeTexto 101">
                <a:extLst>
                  <a:ext uri="{FF2B5EF4-FFF2-40B4-BE49-F238E27FC236}">
                    <a16:creationId xmlns:a16="http://schemas.microsoft.com/office/drawing/2014/main" id="{AC13DE3A-7EDE-447C-B046-3E6264DCB1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1632" y="370429"/>
                <a:ext cx="2859501" cy="338554"/>
              </a:xfrm>
              <a:prstGeom prst="rect">
                <a:avLst/>
              </a:prstGeom>
              <a:blipFill>
                <a:blip r:embed="rId3"/>
                <a:stretch>
                  <a:fillRect l="-881" t="-3571" r="-441" b="-1428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0052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556FDBD3-ADB5-4E3F-81DB-1859645C9955}"/>
                  </a:ext>
                </a:extLst>
              </p:cNvPr>
              <p:cNvSpPr txBox="1"/>
              <p:nvPr/>
            </p:nvSpPr>
            <p:spPr>
              <a:xfrm>
                <a:off x="160422" y="2199783"/>
                <a:ext cx="4078937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1600" i="1">
                          <a:latin typeface="Cambria Math" panose="02040503050406030204" pitchFamily="18" charset="0"/>
                        </a:rPr>
                        <m:t>𝑃𝑒𝑠𝑜</m:t>
                      </m:r>
                      <m:r>
                        <a:rPr lang="pt-BR" sz="1600" i="1" baseline="-2500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sz="1600" i="1" baseline="-25000">
                          <a:latin typeface="Cambria Math" panose="02040503050406030204" pitchFamily="18" charset="0"/>
                        </a:rPr>
                        <m:t>+1=</m:t>
                      </m:r>
                      <m:d>
                        <m:dPr>
                          <m:ctrlPr>
                            <a:rPr lang="pt-BR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sz="1600" i="1" baseline="-2500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𝑚𝑜𝑚𝑒𝑛𝑡𝑜</m:t>
                          </m:r>
                        </m:e>
                      </m:d>
                      <m:r>
                        <a:rPr lang="pt-BR" sz="1600" i="1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pt-BR" sz="16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6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𝑒𝑛𝑡𝑟𝑎𝑑𝑎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𝑑𝑒𝑙𝑡𝑎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𝑡𝑎𝑥𝑎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𝑎𝑝𝑟𝑒𝑛𝑑𝑖𝑧𝑎𝑔𝑒𝑚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sz="1600" dirty="0"/>
              </a:p>
            </p:txBody>
          </p:sp>
        </mc:Choice>
        <mc:Fallback xmlns="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556FDBD3-ADB5-4E3F-81DB-1859645C99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422" y="2199783"/>
                <a:ext cx="4078937" cy="492443"/>
              </a:xfrm>
              <a:prstGeom prst="rect">
                <a:avLst/>
              </a:prstGeom>
              <a:blipFill>
                <a:blip r:embed="rId3"/>
                <a:stretch>
                  <a:fillRect l="-1863" t="-2500" r="-311" b="-1250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ixaDeTexto 3">
            <a:extLst>
              <a:ext uri="{FF2B5EF4-FFF2-40B4-BE49-F238E27FC236}">
                <a16:creationId xmlns:a16="http://schemas.microsoft.com/office/drawing/2014/main" id="{4B4433F8-D988-42E8-B895-D06FFA608E9D}"/>
              </a:ext>
            </a:extLst>
          </p:cNvPr>
          <p:cNvSpPr txBox="1"/>
          <p:nvPr/>
        </p:nvSpPr>
        <p:spPr>
          <a:xfrm>
            <a:off x="35497" y="265212"/>
            <a:ext cx="34467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Taxa de aprendizagem = 0.3</a:t>
            </a:r>
          </a:p>
          <a:p>
            <a:r>
              <a:rPr lang="pt-BR" dirty="0"/>
              <a:t>Momento = 1</a:t>
            </a:r>
          </a:p>
          <a:p>
            <a:r>
              <a:rPr lang="pt-BR" dirty="0"/>
              <a:t>Entrada x delta</a:t>
            </a:r>
          </a:p>
          <a:p>
            <a:r>
              <a:rPr lang="pt-BR" dirty="0"/>
              <a:t>0.032</a:t>
            </a:r>
          </a:p>
          <a:p>
            <a:r>
              <a:rPr lang="pt-BR" dirty="0"/>
              <a:t>0.022</a:t>
            </a:r>
          </a:p>
          <a:p>
            <a:r>
              <a:rPr lang="pt-BR" dirty="0"/>
              <a:t>0.021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8584D36F-8BEC-4DA8-8D29-F21E19F09778}"/>
              </a:ext>
            </a:extLst>
          </p:cNvPr>
          <p:cNvGrpSpPr/>
          <p:nvPr/>
        </p:nvGrpSpPr>
        <p:grpSpPr>
          <a:xfrm>
            <a:off x="6506718" y="337221"/>
            <a:ext cx="2601787" cy="2141821"/>
            <a:chOff x="3554389" y="1583756"/>
            <a:chExt cx="2601787" cy="2141821"/>
          </a:xfrm>
        </p:grpSpPr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BB19ABAE-7D8F-4B01-8835-897E8DFBB8F1}"/>
                </a:ext>
              </a:extLst>
            </p:cNvPr>
            <p:cNvSpPr/>
            <p:nvPr/>
          </p:nvSpPr>
          <p:spPr>
            <a:xfrm>
              <a:off x="3554389" y="158375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811F0244-07FD-4BE9-8FDA-7DE85F4A0718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098383EF-F5C2-4745-A77D-ACCFB780BAE6}"/>
                </a:ext>
              </a:extLst>
            </p:cNvPr>
            <p:cNvSpPr/>
            <p:nvPr/>
          </p:nvSpPr>
          <p:spPr>
            <a:xfrm>
              <a:off x="3554389" y="3221521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1CB7DA51-7A83-4F23-A863-408F91489D9E}"/>
                </a:ext>
              </a:extLst>
            </p:cNvPr>
            <p:cNvCxnSpPr>
              <a:cxnSpLocks/>
              <a:stCxn id="6" idx="6"/>
              <a:endCxn id="22" idx="2"/>
            </p:cNvCxnSpPr>
            <p:nvPr/>
          </p:nvCxnSpPr>
          <p:spPr>
            <a:xfrm>
              <a:off x="4058445" y="1835784"/>
              <a:ext cx="1593675" cy="8087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BA8A01E1-12C8-4C7A-954E-A510E2A59626}"/>
                </a:ext>
              </a:extLst>
            </p:cNvPr>
            <p:cNvCxnSpPr>
              <a:cxnSpLocks/>
              <a:stCxn id="7" idx="6"/>
              <a:endCxn id="22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98ABDF7C-0425-4B49-B64A-4893F9DB6E46}"/>
                </a:ext>
              </a:extLst>
            </p:cNvPr>
            <p:cNvCxnSpPr>
              <a:cxnSpLocks/>
              <a:stCxn id="8" idx="6"/>
              <a:endCxn id="22" idx="2"/>
            </p:cNvCxnSpPr>
            <p:nvPr/>
          </p:nvCxnSpPr>
          <p:spPr>
            <a:xfrm flipV="1">
              <a:off x="4058445" y="2644508"/>
              <a:ext cx="1593675" cy="82904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07E4171E-8819-4F3F-A751-6AEA97D45D70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AF8793FC-9105-4CD0-ADD0-224386FF26DF}"/>
                </a:ext>
              </a:extLst>
            </p:cNvPr>
            <p:cNvSpPr txBox="1"/>
            <p:nvPr/>
          </p:nvSpPr>
          <p:spPr>
            <a:xfrm>
              <a:off x="4775695" y="205941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B607689A-5D56-41B9-8C57-62A19EC7D409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EFD70BC6-0D72-409D-AEDD-C55CAD58B28A}"/>
                </a:ext>
              </a:extLst>
            </p:cNvPr>
            <p:cNvSpPr txBox="1"/>
            <p:nvPr/>
          </p:nvSpPr>
          <p:spPr>
            <a:xfrm>
              <a:off x="4964292" y="2939534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6875F163-EAA0-4F19-8B18-0B693B532369}"/>
              </a:ext>
            </a:extLst>
          </p:cNvPr>
          <p:cNvSpPr txBox="1"/>
          <p:nvPr/>
        </p:nvSpPr>
        <p:spPr>
          <a:xfrm>
            <a:off x="35496" y="3073524"/>
            <a:ext cx="4406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(-0.017 * 1) + 0.032 * 0.3 = </a:t>
            </a:r>
            <a:r>
              <a:rPr lang="pt-BR" b="1" dirty="0"/>
              <a:t>-0.007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8BC964A6-C4FD-4FA1-8151-407477F7CC89}"/>
              </a:ext>
            </a:extLst>
          </p:cNvPr>
          <p:cNvSpPr txBox="1"/>
          <p:nvPr/>
        </p:nvSpPr>
        <p:spPr>
          <a:xfrm>
            <a:off x="35497" y="3496280"/>
            <a:ext cx="4261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(-0.893 * 1) + 0.022 * 0.3 = </a:t>
            </a:r>
            <a:r>
              <a:rPr lang="pt-BR" b="1" dirty="0"/>
              <a:t>-0.886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8B6C743B-08EF-4472-B081-9E8B67C30924}"/>
              </a:ext>
            </a:extLst>
          </p:cNvPr>
          <p:cNvSpPr txBox="1"/>
          <p:nvPr/>
        </p:nvSpPr>
        <p:spPr>
          <a:xfrm>
            <a:off x="35497" y="3918389"/>
            <a:ext cx="4128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(0.148 * 1) + 0.021 * 0.3 = </a:t>
            </a:r>
            <a:r>
              <a:rPr lang="pt-BR" b="1" dirty="0"/>
              <a:t>0.154</a:t>
            </a:r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05D13388-1F01-438B-B952-CDB1EE632F3F}"/>
              </a:ext>
            </a:extLst>
          </p:cNvPr>
          <p:cNvGrpSpPr/>
          <p:nvPr/>
        </p:nvGrpSpPr>
        <p:grpSpPr>
          <a:xfrm>
            <a:off x="6516217" y="2731904"/>
            <a:ext cx="2601787" cy="2141821"/>
            <a:chOff x="3554389" y="1583756"/>
            <a:chExt cx="2601787" cy="2141821"/>
          </a:xfrm>
        </p:grpSpPr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EE5A8881-8728-4A7C-9010-A8EC370E134F}"/>
                </a:ext>
              </a:extLst>
            </p:cNvPr>
            <p:cNvSpPr/>
            <p:nvPr/>
          </p:nvSpPr>
          <p:spPr>
            <a:xfrm>
              <a:off x="3554389" y="158375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42" name="Elipse 41">
              <a:extLst>
                <a:ext uri="{FF2B5EF4-FFF2-40B4-BE49-F238E27FC236}">
                  <a16:creationId xmlns:a16="http://schemas.microsoft.com/office/drawing/2014/main" id="{754DE885-71A3-4599-BB83-8FAAAE1E9797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43" name="Elipse 42">
              <a:extLst>
                <a:ext uri="{FF2B5EF4-FFF2-40B4-BE49-F238E27FC236}">
                  <a16:creationId xmlns:a16="http://schemas.microsoft.com/office/drawing/2014/main" id="{1D0B716A-41E4-45D3-98ED-43A4C676BDC7}"/>
                </a:ext>
              </a:extLst>
            </p:cNvPr>
            <p:cNvSpPr/>
            <p:nvPr/>
          </p:nvSpPr>
          <p:spPr>
            <a:xfrm>
              <a:off x="3554389" y="3221521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Conector de Seta Reta 43">
              <a:extLst>
                <a:ext uri="{FF2B5EF4-FFF2-40B4-BE49-F238E27FC236}">
                  <a16:creationId xmlns:a16="http://schemas.microsoft.com/office/drawing/2014/main" id="{06E7469C-9B0E-4FB3-85C7-1A20AAEDC06D}"/>
                </a:ext>
              </a:extLst>
            </p:cNvPr>
            <p:cNvCxnSpPr>
              <a:cxnSpLocks/>
              <a:stCxn id="41" idx="6"/>
              <a:endCxn id="47" idx="2"/>
            </p:cNvCxnSpPr>
            <p:nvPr/>
          </p:nvCxnSpPr>
          <p:spPr>
            <a:xfrm>
              <a:off x="4058445" y="1835784"/>
              <a:ext cx="1593675" cy="8087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de Seta Reta 44">
              <a:extLst>
                <a:ext uri="{FF2B5EF4-FFF2-40B4-BE49-F238E27FC236}">
                  <a16:creationId xmlns:a16="http://schemas.microsoft.com/office/drawing/2014/main" id="{214C127D-968B-4C1F-91A1-D751CA5AD482}"/>
                </a:ext>
              </a:extLst>
            </p:cNvPr>
            <p:cNvCxnSpPr>
              <a:cxnSpLocks/>
              <a:stCxn id="42" idx="6"/>
              <a:endCxn id="47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de Seta Reta 45">
              <a:extLst>
                <a:ext uri="{FF2B5EF4-FFF2-40B4-BE49-F238E27FC236}">
                  <a16:creationId xmlns:a16="http://schemas.microsoft.com/office/drawing/2014/main" id="{3F77F704-A847-4281-85F8-37930C7E3B6A}"/>
                </a:ext>
              </a:extLst>
            </p:cNvPr>
            <p:cNvCxnSpPr>
              <a:cxnSpLocks/>
              <a:stCxn id="43" idx="6"/>
              <a:endCxn id="47" idx="2"/>
            </p:cNvCxnSpPr>
            <p:nvPr/>
          </p:nvCxnSpPr>
          <p:spPr>
            <a:xfrm flipV="1">
              <a:off x="4058445" y="2644508"/>
              <a:ext cx="1593675" cy="82904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12AD483F-51DC-402E-93FF-A90DAC6EBB81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6840CAC1-4D09-48BD-9E33-A7E915AD433E}"/>
                </a:ext>
              </a:extLst>
            </p:cNvPr>
            <p:cNvSpPr txBox="1"/>
            <p:nvPr/>
          </p:nvSpPr>
          <p:spPr>
            <a:xfrm>
              <a:off x="4775695" y="205941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-0.007</a:t>
              </a:r>
            </a:p>
          </p:txBody>
        </p: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C28A5BD7-4CCE-4EF6-A72D-2B12A4A34935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-0.886</a:t>
              </a:r>
            </a:p>
          </p:txBody>
        </p:sp>
        <p:sp>
          <p:nvSpPr>
            <p:cNvPr id="50" name="CaixaDeTexto 49">
              <a:extLst>
                <a:ext uri="{FF2B5EF4-FFF2-40B4-BE49-F238E27FC236}">
                  <a16:creationId xmlns:a16="http://schemas.microsoft.com/office/drawing/2014/main" id="{B340B588-997A-4FD8-9F78-DB118536A664}"/>
                </a:ext>
              </a:extLst>
            </p:cNvPr>
            <p:cNvSpPr txBox="1"/>
            <p:nvPr/>
          </p:nvSpPr>
          <p:spPr>
            <a:xfrm>
              <a:off x="4964292" y="2939534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0.154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272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37" grpId="0"/>
      <p:bldP spid="38" grpId="0"/>
      <p:bldP spid="3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D4D9633-9288-4EB3-B4BD-565184E714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pt-BR" sz="3600" dirty="0"/>
              <a:t>Ajuste dos pesos da camada de entrada para a camada oculta</a:t>
            </a:r>
          </a:p>
        </p:txBody>
      </p:sp>
    </p:spTree>
    <p:extLst>
      <p:ext uri="{BB962C8B-B14F-4D97-AF65-F5344CB8AC3E}">
        <p14:creationId xmlns:p14="http://schemas.microsoft.com/office/powerpoint/2010/main" val="28557133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Agrupar 34">
            <a:extLst>
              <a:ext uri="{FF2B5EF4-FFF2-40B4-BE49-F238E27FC236}">
                <a16:creationId xmlns:a16="http://schemas.microsoft.com/office/drawing/2014/main" id="{D8195222-C6C7-40E6-9F41-B7883ADF726B}"/>
              </a:ext>
            </a:extLst>
          </p:cNvPr>
          <p:cNvGrpSpPr/>
          <p:nvPr/>
        </p:nvGrpSpPr>
        <p:grpSpPr>
          <a:xfrm>
            <a:off x="5986" y="337220"/>
            <a:ext cx="2741685" cy="2052230"/>
            <a:chOff x="211081" y="51470"/>
            <a:chExt cx="2741685" cy="2052230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85A94E22-079D-4467-97BE-7E9617290743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5" name="Elipse 4">
                <a:extLst>
                  <a:ext uri="{FF2B5EF4-FFF2-40B4-BE49-F238E27FC236}">
                    <a16:creationId xmlns:a16="http://schemas.microsoft.com/office/drawing/2014/main" id="{9F16F55A-FC13-472B-A6B6-939D8F8F368C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Elipse 5">
                <a:extLst>
                  <a:ext uri="{FF2B5EF4-FFF2-40B4-BE49-F238E27FC236}">
                    <a16:creationId xmlns:a16="http://schemas.microsoft.com/office/drawing/2014/main" id="{9D6A963E-79E5-40B3-A550-A10CE05A75DD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Elipse 6">
                <a:extLst>
                  <a:ext uri="{FF2B5EF4-FFF2-40B4-BE49-F238E27FC236}">
                    <a16:creationId xmlns:a16="http://schemas.microsoft.com/office/drawing/2014/main" id="{42F9625E-23DA-4FD4-AE79-6487936C4351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Elipse 10">
                <a:extLst>
                  <a:ext uri="{FF2B5EF4-FFF2-40B4-BE49-F238E27FC236}">
                    <a16:creationId xmlns:a16="http://schemas.microsoft.com/office/drawing/2014/main" id="{AEBB12F1-EA43-4D06-A72F-BBE15AEC0C39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Elipse 11">
                <a:extLst>
                  <a:ext uri="{FF2B5EF4-FFF2-40B4-BE49-F238E27FC236}">
                    <a16:creationId xmlns:a16="http://schemas.microsoft.com/office/drawing/2014/main" id="{B6D7F451-DC5B-4850-9484-F6BF8D6E52CD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Conector de Seta Reta 12">
                <a:extLst>
                  <a:ext uri="{FF2B5EF4-FFF2-40B4-BE49-F238E27FC236}">
                    <a16:creationId xmlns:a16="http://schemas.microsoft.com/office/drawing/2014/main" id="{4DCFC3DE-2274-4FF6-BE41-2D6548669E77}"/>
                  </a:ext>
                </a:extLst>
              </p:cNvPr>
              <p:cNvCxnSpPr>
                <a:stCxn id="11" idx="6"/>
                <a:endCxn id="5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Conector de Seta Reta 13">
                <a:extLst>
                  <a:ext uri="{FF2B5EF4-FFF2-40B4-BE49-F238E27FC236}">
                    <a16:creationId xmlns:a16="http://schemas.microsoft.com/office/drawing/2014/main" id="{F582C7CE-A61A-4AFD-9D02-0A03B2D4838A}"/>
                  </a:ext>
                </a:extLst>
              </p:cNvPr>
              <p:cNvCxnSpPr>
                <a:stCxn id="11" idx="6"/>
                <a:endCxn id="6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Conector de Seta Reta 14">
                <a:extLst>
                  <a:ext uri="{FF2B5EF4-FFF2-40B4-BE49-F238E27FC236}">
                    <a16:creationId xmlns:a16="http://schemas.microsoft.com/office/drawing/2014/main" id="{951668C0-014D-44AE-95ED-D1BA61DEC30A}"/>
                  </a:ext>
                </a:extLst>
              </p:cNvPr>
              <p:cNvCxnSpPr>
                <a:stCxn id="11" idx="6"/>
                <a:endCxn id="7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Conector de Seta Reta 15">
                <a:extLst>
                  <a:ext uri="{FF2B5EF4-FFF2-40B4-BE49-F238E27FC236}">
                    <a16:creationId xmlns:a16="http://schemas.microsoft.com/office/drawing/2014/main" id="{1C5F4542-C057-40F2-97DE-47E482C3AC19}"/>
                  </a:ext>
                </a:extLst>
              </p:cNvPr>
              <p:cNvCxnSpPr>
                <a:stCxn id="12" idx="6"/>
                <a:endCxn id="5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ector de Seta Reta 16">
                <a:extLst>
                  <a:ext uri="{FF2B5EF4-FFF2-40B4-BE49-F238E27FC236}">
                    <a16:creationId xmlns:a16="http://schemas.microsoft.com/office/drawing/2014/main" id="{10734068-6E41-4222-83A7-CD237B9F8C33}"/>
                  </a:ext>
                </a:extLst>
              </p:cNvPr>
              <p:cNvCxnSpPr>
                <a:stCxn id="12" idx="6"/>
                <a:endCxn id="6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ector de Seta Reta 17">
                <a:extLst>
                  <a:ext uri="{FF2B5EF4-FFF2-40B4-BE49-F238E27FC236}">
                    <a16:creationId xmlns:a16="http://schemas.microsoft.com/office/drawing/2014/main" id="{17727581-6DCA-4FAC-9F01-8328D4B153E1}"/>
                  </a:ext>
                </a:extLst>
              </p:cNvPr>
              <p:cNvCxnSpPr>
                <a:stCxn id="12" idx="6"/>
                <a:endCxn id="7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5CA30A56-6FAF-4D93-BA4C-9288961E2114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B52B9CC0-F94E-4003-B493-020BB7B02F05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</p:grp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A903CF10-7D0A-490C-B237-0C7DD9651C8E}"/>
                </a:ext>
              </a:extLst>
            </p:cNvPr>
            <p:cNvSpPr txBox="1"/>
            <p:nvPr/>
          </p:nvSpPr>
          <p:spPr>
            <a:xfrm>
              <a:off x="1979423" y="84227"/>
              <a:ext cx="97334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0.000</a:t>
              </a:r>
            </a:p>
          </p:txBody>
        </p:sp>
      </p:grp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FA2E66F0-C6BF-4657-A05A-864EE0EF8927}"/>
              </a:ext>
            </a:extLst>
          </p:cNvPr>
          <p:cNvGrpSpPr/>
          <p:nvPr/>
        </p:nvGrpSpPr>
        <p:grpSpPr>
          <a:xfrm>
            <a:off x="5679" y="2677478"/>
            <a:ext cx="2809012" cy="2052230"/>
            <a:chOff x="211081" y="51470"/>
            <a:chExt cx="2809012" cy="2052230"/>
          </a:xfrm>
        </p:grpSpPr>
        <p:grpSp>
          <p:nvGrpSpPr>
            <p:cNvPr id="37" name="Agrupar 36">
              <a:extLst>
                <a:ext uri="{FF2B5EF4-FFF2-40B4-BE49-F238E27FC236}">
                  <a16:creationId xmlns:a16="http://schemas.microsoft.com/office/drawing/2014/main" id="{3376B35C-A187-4027-9F46-C59609A3BCB8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41" name="Elipse 40">
                <a:extLst>
                  <a:ext uri="{FF2B5EF4-FFF2-40B4-BE49-F238E27FC236}">
                    <a16:creationId xmlns:a16="http://schemas.microsoft.com/office/drawing/2014/main" id="{7CF27386-0CED-4DD8-96A3-154EF2309E1F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35E49951-A5FE-4F0F-ACA6-D68EE24885C2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Elipse 42">
                <a:extLst>
                  <a:ext uri="{FF2B5EF4-FFF2-40B4-BE49-F238E27FC236}">
                    <a16:creationId xmlns:a16="http://schemas.microsoft.com/office/drawing/2014/main" id="{0610B6A0-0DD7-4977-B622-0C7A9D69252A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Elipse 43">
                <a:extLst>
                  <a:ext uri="{FF2B5EF4-FFF2-40B4-BE49-F238E27FC236}">
                    <a16:creationId xmlns:a16="http://schemas.microsoft.com/office/drawing/2014/main" id="{B78844CC-302C-4231-BF47-8F3C089F3658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Elipse 44">
                <a:extLst>
                  <a:ext uri="{FF2B5EF4-FFF2-40B4-BE49-F238E27FC236}">
                    <a16:creationId xmlns:a16="http://schemas.microsoft.com/office/drawing/2014/main" id="{37035673-1E81-4D9F-A72C-5957E67D5929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6" name="Conector de Seta Reta 45">
                <a:extLst>
                  <a:ext uri="{FF2B5EF4-FFF2-40B4-BE49-F238E27FC236}">
                    <a16:creationId xmlns:a16="http://schemas.microsoft.com/office/drawing/2014/main" id="{90EE1930-5258-4577-991B-71AF02E3A758}"/>
                  </a:ext>
                </a:extLst>
              </p:cNvPr>
              <p:cNvCxnSpPr>
                <a:stCxn id="44" idx="6"/>
                <a:endCxn id="41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>
                <a:extLst>
                  <a:ext uri="{FF2B5EF4-FFF2-40B4-BE49-F238E27FC236}">
                    <a16:creationId xmlns:a16="http://schemas.microsoft.com/office/drawing/2014/main" id="{7FA2097F-E5F6-4FA8-A3CB-B8B1FE726415}"/>
                  </a:ext>
                </a:extLst>
              </p:cNvPr>
              <p:cNvCxnSpPr>
                <a:stCxn id="44" idx="6"/>
                <a:endCxn id="42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>
                <a:extLst>
                  <a:ext uri="{FF2B5EF4-FFF2-40B4-BE49-F238E27FC236}">
                    <a16:creationId xmlns:a16="http://schemas.microsoft.com/office/drawing/2014/main" id="{5B56F504-C9AA-4C94-8D34-E412C760E174}"/>
                  </a:ext>
                </a:extLst>
              </p:cNvPr>
              <p:cNvCxnSpPr>
                <a:stCxn id="44" idx="6"/>
                <a:endCxn id="43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Conector de Seta Reta 48">
                <a:extLst>
                  <a:ext uri="{FF2B5EF4-FFF2-40B4-BE49-F238E27FC236}">
                    <a16:creationId xmlns:a16="http://schemas.microsoft.com/office/drawing/2014/main" id="{B2970B8D-F5E0-4294-921D-5FB394C90A36}"/>
                  </a:ext>
                </a:extLst>
              </p:cNvPr>
              <p:cNvCxnSpPr>
                <a:stCxn id="45" idx="6"/>
                <a:endCxn id="41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ector de Seta Reta 49">
                <a:extLst>
                  <a:ext uri="{FF2B5EF4-FFF2-40B4-BE49-F238E27FC236}">
                    <a16:creationId xmlns:a16="http://schemas.microsoft.com/office/drawing/2014/main" id="{F035DE71-6E6C-4988-8893-9E87A41A8633}"/>
                  </a:ext>
                </a:extLst>
              </p:cNvPr>
              <p:cNvCxnSpPr>
                <a:stCxn id="45" idx="6"/>
                <a:endCxn id="42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ctor de Seta Reta 50">
                <a:extLst>
                  <a:ext uri="{FF2B5EF4-FFF2-40B4-BE49-F238E27FC236}">
                    <a16:creationId xmlns:a16="http://schemas.microsoft.com/office/drawing/2014/main" id="{367FA0CC-F725-498A-845E-28D5B7E56E33}"/>
                  </a:ext>
                </a:extLst>
              </p:cNvPr>
              <p:cNvCxnSpPr>
                <a:stCxn id="45" idx="6"/>
                <a:endCxn id="43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CaixaDeTexto 51">
                <a:extLst>
                  <a:ext uri="{FF2B5EF4-FFF2-40B4-BE49-F238E27FC236}">
                    <a16:creationId xmlns:a16="http://schemas.microsoft.com/office/drawing/2014/main" id="{24B66C06-541C-486B-AAD6-4C095E5A9B67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  <p:sp>
            <p:nvSpPr>
              <p:cNvPr id="53" name="CaixaDeTexto 52">
                <a:extLst>
                  <a:ext uri="{FF2B5EF4-FFF2-40B4-BE49-F238E27FC236}">
                    <a16:creationId xmlns:a16="http://schemas.microsoft.com/office/drawing/2014/main" id="{EF3BBE30-2912-4946-A8D8-9B1F9BE6A4EE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</p:grp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052DF47B-ABE9-4AB1-A8EB-064CD1615041}"/>
                </a:ext>
              </a:extLst>
            </p:cNvPr>
            <p:cNvSpPr txBox="1"/>
            <p:nvPr/>
          </p:nvSpPr>
          <p:spPr>
            <a:xfrm>
              <a:off x="1979423" y="84227"/>
              <a:ext cx="10406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-0.001</a:t>
              </a:r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E7C5898B-3807-4663-B358-B1E4C6DDD322}"/>
              </a:ext>
            </a:extLst>
          </p:cNvPr>
          <p:cNvGrpSpPr/>
          <p:nvPr/>
        </p:nvGrpSpPr>
        <p:grpSpPr>
          <a:xfrm>
            <a:off x="2509298" y="337220"/>
            <a:ext cx="2809012" cy="2052230"/>
            <a:chOff x="211081" y="51470"/>
            <a:chExt cx="2809012" cy="2052230"/>
          </a:xfrm>
        </p:grpSpPr>
        <p:grpSp>
          <p:nvGrpSpPr>
            <p:cNvPr id="55" name="Agrupar 54">
              <a:extLst>
                <a:ext uri="{FF2B5EF4-FFF2-40B4-BE49-F238E27FC236}">
                  <a16:creationId xmlns:a16="http://schemas.microsoft.com/office/drawing/2014/main" id="{78A0057B-3401-4591-9555-77CF975E241C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59" name="Elipse 58">
                <a:extLst>
                  <a:ext uri="{FF2B5EF4-FFF2-40B4-BE49-F238E27FC236}">
                    <a16:creationId xmlns:a16="http://schemas.microsoft.com/office/drawing/2014/main" id="{46EF7181-5E56-46FE-93ED-37AA722E77AD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Elipse 59">
                <a:extLst>
                  <a:ext uri="{FF2B5EF4-FFF2-40B4-BE49-F238E27FC236}">
                    <a16:creationId xmlns:a16="http://schemas.microsoft.com/office/drawing/2014/main" id="{A347B580-A940-48D0-930D-3AD831C91A00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Elipse 60">
                <a:extLst>
                  <a:ext uri="{FF2B5EF4-FFF2-40B4-BE49-F238E27FC236}">
                    <a16:creationId xmlns:a16="http://schemas.microsoft.com/office/drawing/2014/main" id="{CB6E6A71-B714-4303-9DB7-3C2918100878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Elipse 61">
                <a:extLst>
                  <a:ext uri="{FF2B5EF4-FFF2-40B4-BE49-F238E27FC236}">
                    <a16:creationId xmlns:a16="http://schemas.microsoft.com/office/drawing/2014/main" id="{777C8B4D-123F-4D14-A70D-E2DCCC0CECA8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Elipse 62">
                <a:extLst>
                  <a:ext uri="{FF2B5EF4-FFF2-40B4-BE49-F238E27FC236}">
                    <a16:creationId xmlns:a16="http://schemas.microsoft.com/office/drawing/2014/main" id="{59B727F5-084F-4F72-80A9-7C825B65EFDD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4" name="Conector de Seta Reta 63">
                <a:extLst>
                  <a:ext uri="{FF2B5EF4-FFF2-40B4-BE49-F238E27FC236}">
                    <a16:creationId xmlns:a16="http://schemas.microsoft.com/office/drawing/2014/main" id="{F947B40E-4BDF-4C17-889B-CE6F5AE88D8E}"/>
                  </a:ext>
                </a:extLst>
              </p:cNvPr>
              <p:cNvCxnSpPr>
                <a:stCxn id="62" idx="6"/>
                <a:endCxn id="59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Conector de Seta Reta 64">
                <a:extLst>
                  <a:ext uri="{FF2B5EF4-FFF2-40B4-BE49-F238E27FC236}">
                    <a16:creationId xmlns:a16="http://schemas.microsoft.com/office/drawing/2014/main" id="{F84588D6-25F1-4A69-8034-676AB59B79B0}"/>
                  </a:ext>
                </a:extLst>
              </p:cNvPr>
              <p:cNvCxnSpPr>
                <a:stCxn id="62" idx="6"/>
                <a:endCxn id="60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ector de Seta Reta 65">
                <a:extLst>
                  <a:ext uri="{FF2B5EF4-FFF2-40B4-BE49-F238E27FC236}">
                    <a16:creationId xmlns:a16="http://schemas.microsoft.com/office/drawing/2014/main" id="{2211BF4F-C6F6-49DC-B440-9659DB0ED640}"/>
                  </a:ext>
                </a:extLst>
              </p:cNvPr>
              <p:cNvCxnSpPr>
                <a:stCxn id="62" idx="6"/>
                <a:endCxn id="61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ector de Seta Reta 66">
                <a:extLst>
                  <a:ext uri="{FF2B5EF4-FFF2-40B4-BE49-F238E27FC236}">
                    <a16:creationId xmlns:a16="http://schemas.microsoft.com/office/drawing/2014/main" id="{0FF226EF-05FA-4743-A098-40D90576D087}"/>
                  </a:ext>
                </a:extLst>
              </p:cNvPr>
              <p:cNvCxnSpPr>
                <a:stCxn id="63" idx="6"/>
                <a:endCxn id="59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Conector de Seta Reta 67">
                <a:extLst>
                  <a:ext uri="{FF2B5EF4-FFF2-40B4-BE49-F238E27FC236}">
                    <a16:creationId xmlns:a16="http://schemas.microsoft.com/office/drawing/2014/main" id="{7455A850-B033-4AC2-BA85-0C14FEDD6063}"/>
                  </a:ext>
                </a:extLst>
              </p:cNvPr>
              <p:cNvCxnSpPr>
                <a:stCxn id="63" idx="6"/>
                <a:endCxn id="60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Conector de Seta Reta 68">
                <a:extLst>
                  <a:ext uri="{FF2B5EF4-FFF2-40B4-BE49-F238E27FC236}">
                    <a16:creationId xmlns:a16="http://schemas.microsoft.com/office/drawing/2014/main" id="{59937A8C-1E77-4B23-9D53-6E1B9EA6217C}"/>
                  </a:ext>
                </a:extLst>
              </p:cNvPr>
              <p:cNvCxnSpPr>
                <a:stCxn id="63" idx="6"/>
                <a:endCxn id="61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CaixaDeTexto 69">
                <a:extLst>
                  <a:ext uri="{FF2B5EF4-FFF2-40B4-BE49-F238E27FC236}">
                    <a16:creationId xmlns:a16="http://schemas.microsoft.com/office/drawing/2014/main" id="{12326A28-BC6B-4D3D-A1CD-EAFB86618775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71" name="CaixaDeTexto 70">
                <a:extLst>
                  <a:ext uri="{FF2B5EF4-FFF2-40B4-BE49-F238E27FC236}">
                    <a16:creationId xmlns:a16="http://schemas.microsoft.com/office/drawing/2014/main" id="{E1C05C18-D96F-4157-AED1-4B3A70FDBD1D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</p:grpSp>
        <p:sp>
          <p:nvSpPr>
            <p:cNvPr id="56" name="CaixaDeTexto 55">
              <a:extLst>
                <a:ext uri="{FF2B5EF4-FFF2-40B4-BE49-F238E27FC236}">
                  <a16:creationId xmlns:a16="http://schemas.microsoft.com/office/drawing/2014/main" id="{73614A82-7EB4-46F6-93E2-91ED438AC317}"/>
                </a:ext>
              </a:extLst>
            </p:cNvPr>
            <p:cNvSpPr txBox="1"/>
            <p:nvPr/>
          </p:nvSpPr>
          <p:spPr>
            <a:xfrm>
              <a:off x="1979423" y="84227"/>
              <a:ext cx="10406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-0.001</a:t>
              </a:r>
            </a:p>
          </p:txBody>
        </p:sp>
      </p:grpSp>
      <p:grpSp>
        <p:nvGrpSpPr>
          <p:cNvPr id="72" name="Agrupar 71">
            <a:extLst>
              <a:ext uri="{FF2B5EF4-FFF2-40B4-BE49-F238E27FC236}">
                <a16:creationId xmlns:a16="http://schemas.microsoft.com/office/drawing/2014/main" id="{8177F670-1400-4CEB-A853-28B6D0B196A1}"/>
              </a:ext>
            </a:extLst>
          </p:cNvPr>
          <p:cNvGrpSpPr/>
          <p:nvPr/>
        </p:nvGrpSpPr>
        <p:grpSpPr>
          <a:xfrm>
            <a:off x="2508310" y="2677478"/>
            <a:ext cx="2741685" cy="2052230"/>
            <a:chOff x="211081" y="51470"/>
            <a:chExt cx="2741685" cy="2052230"/>
          </a:xfrm>
        </p:grpSpPr>
        <p:grpSp>
          <p:nvGrpSpPr>
            <p:cNvPr id="73" name="Agrupar 72">
              <a:extLst>
                <a:ext uri="{FF2B5EF4-FFF2-40B4-BE49-F238E27FC236}">
                  <a16:creationId xmlns:a16="http://schemas.microsoft.com/office/drawing/2014/main" id="{E2A63B85-18E5-4992-81EB-60C8F2E3F754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77" name="Elipse 76">
                <a:extLst>
                  <a:ext uri="{FF2B5EF4-FFF2-40B4-BE49-F238E27FC236}">
                    <a16:creationId xmlns:a16="http://schemas.microsoft.com/office/drawing/2014/main" id="{EDCBA77A-FA1A-413F-8539-2C7E4C3F9F62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Elipse 77">
                <a:extLst>
                  <a:ext uri="{FF2B5EF4-FFF2-40B4-BE49-F238E27FC236}">
                    <a16:creationId xmlns:a16="http://schemas.microsoft.com/office/drawing/2014/main" id="{45194C81-D8D7-4F94-BE79-0FC9BE7A4247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Elipse 78">
                <a:extLst>
                  <a:ext uri="{FF2B5EF4-FFF2-40B4-BE49-F238E27FC236}">
                    <a16:creationId xmlns:a16="http://schemas.microsoft.com/office/drawing/2014/main" id="{C24B5FA5-ED8C-4C0D-B268-42846327B5EE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Elipse 79">
                <a:extLst>
                  <a:ext uri="{FF2B5EF4-FFF2-40B4-BE49-F238E27FC236}">
                    <a16:creationId xmlns:a16="http://schemas.microsoft.com/office/drawing/2014/main" id="{81807BFD-1D02-4A2B-80D5-1AAE1E0E4214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Elipse 80">
                <a:extLst>
                  <a:ext uri="{FF2B5EF4-FFF2-40B4-BE49-F238E27FC236}">
                    <a16:creationId xmlns:a16="http://schemas.microsoft.com/office/drawing/2014/main" id="{1F82E056-7395-4196-B3EC-BF27F7020FA3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Conector de Seta Reta 81">
                <a:extLst>
                  <a:ext uri="{FF2B5EF4-FFF2-40B4-BE49-F238E27FC236}">
                    <a16:creationId xmlns:a16="http://schemas.microsoft.com/office/drawing/2014/main" id="{35EC781B-42F8-470A-AC50-DEA4316E05F0}"/>
                  </a:ext>
                </a:extLst>
              </p:cNvPr>
              <p:cNvCxnSpPr>
                <a:stCxn id="80" idx="6"/>
                <a:endCxn id="77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Conector de Seta Reta 82">
                <a:extLst>
                  <a:ext uri="{FF2B5EF4-FFF2-40B4-BE49-F238E27FC236}">
                    <a16:creationId xmlns:a16="http://schemas.microsoft.com/office/drawing/2014/main" id="{C60CB604-AF04-4A9F-8B67-3A927A1BF9F8}"/>
                  </a:ext>
                </a:extLst>
              </p:cNvPr>
              <p:cNvCxnSpPr>
                <a:stCxn id="80" idx="6"/>
                <a:endCxn id="78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Conector de Seta Reta 83">
                <a:extLst>
                  <a:ext uri="{FF2B5EF4-FFF2-40B4-BE49-F238E27FC236}">
                    <a16:creationId xmlns:a16="http://schemas.microsoft.com/office/drawing/2014/main" id="{23556EE5-0DFE-4563-B7D6-80A049948DD0}"/>
                  </a:ext>
                </a:extLst>
              </p:cNvPr>
              <p:cNvCxnSpPr>
                <a:stCxn id="80" idx="6"/>
                <a:endCxn id="79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Conector de Seta Reta 84">
                <a:extLst>
                  <a:ext uri="{FF2B5EF4-FFF2-40B4-BE49-F238E27FC236}">
                    <a16:creationId xmlns:a16="http://schemas.microsoft.com/office/drawing/2014/main" id="{C69AFC7D-2F8C-43B8-B7F7-B3F3241A13EE}"/>
                  </a:ext>
                </a:extLst>
              </p:cNvPr>
              <p:cNvCxnSpPr>
                <a:stCxn id="81" idx="6"/>
                <a:endCxn id="77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Conector de Seta Reta 85">
                <a:extLst>
                  <a:ext uri="{FF2B5EF4-FFF2-40B4-BE49-F238E27FC236}">
                    <a16:creationId xmlns:a16="http://schemas.microsoft.com/office/drawing/2014/main" id="{EA89F3D3-267E-485C-958C-6AECAC70859A}"/>
                  </a:ext>
                </a:extLst>
              </p:cNvPr>
              <p:cNvCxnSpPr>
                <a:stCxn id="81" idx="6"/>
                <a:endCxn id="78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Conector de Seta Reta 86">
                <a:extLst>
                  <a:ext uri="{FF2B5EF4-FFF2-40B4-BE49-F238E27FC236}">
                    <a16:creationId xmlns:a16="http://schemas.microsoft.com/office/drawing/2014/main" id="{766C3762-A5B5-4E5A-954E-FD8861C0BBCF}"/>
                  </a:ext>
                </a:extLst>
              </p:cNvPr>
              <p:cNvCxnSpPr>
                <a:stCxn id="81" idx="6"/>
                <a:endCxn id="79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CaixaDeTexto 87">
                <a:extLst>
                  <a:ext uri="{FF2B5EF4-FFF2-40B4-BE49-F238E27FC236}">
                    <a16:creationId xmlns:a16="http://schemas.microsoft.com/office/drawing/2014/main" id="{F4038BEA-7808-41B0-9243-473C425BE2DB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89" name="CaixaDeTexto 88">
                <a:extLst>
                  <a:ext uri="{FF2B5EF4-FFF2-40B4-BE49-F238E27FC236}">
                    <a16:creationId xmlns:a16="http://schemas.microsoft.com/office/drawing/2014/main" id="{3A5C7986-9600-4396-947F-410CD4BEB9EC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</p:grpSp>
        <p:sp>
          <p:nvSpPr>
            <p:cNvPr id="74" name="CaixaDeTexto 73">
              <a:extLst>
                <a:ext uri="{FF2B5EF4-FFF2-40B4-BE49-F238E27FC236}">
                  <a16:creationId xmlns:a16="http://schemas.microsoft.com/office/drawing/2014/main" id="{FE9D8879-F6F9-4324-9F22-0FCC2F593BEF}"/>
                </a:ext>
              </a:extLst>
            </p:cNvPr>
            <p:cNvSpPr txBox="1"/>
            <p:nvPr/>
          </p:nvSpPr>
          <p:spPr>
            <a:xfrm>
              <a:off x="1979423" y="84227"/>
              <a:ext cx="97334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0.000</a:t>
              </a:r>
            </a:p>
          </p:txBody>
        </p:sp>
      </p:grpSp>
      <p:sp>
        <p:nvSpPr>
          <p:cNvPr id="90" name="CaixaDeTexto 89">
            <a:extLst>
              <a:ext uri="{FF2B5EF4-FFF2-40B4-BE49-F238E27FC236}">
                <a16:creationId xmlns:a16="http://schemas.microsoft.com/office/drawing/2014/main" id="{0D265939-383B-4D96-9213-F46614449E73}"/>
              </a:ext>
            </a:extLst>
          </p:cNvPr>
          <p:cNvSpPr txBox="1"/>
          <p:nvPr/>
        </p:nvSpPr>
        <p:spPr>
          <a:xfrm>
            <a:off x="4657143" y="3215077"/>
            <a:ext cx="44759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0 * 0.000 + 0 * (-0.001) + 1 * (-0.001) + 1 * 0.000 = -0.000 </a:t>
            </a:r>
          </a:p>
        </p:txBody>
      </p: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764FCC78-0741-496B-AD03-8CB205D7B53D}"/>
              </a:ext>
            </a:extLst>
          </p:cNvPr>
          <p:cNvSpPr txBox="1"/>
          <p:nvPr/>
        </p:nvSpPr>
        <p:spPr>
          <a:xfrm>
            <a:off x="4663887" y="3531994"/>
            <a:ext cx="44759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0 * 0.000 + 1 * (-0.001) + 0 * (-0.001) + 1 * 0.000 = -0.000 </a:t>
            </a:r>
          </a:p>
        </p:txBody>
      </p:sp>
      <p:sp>
        <p:nvSpPr>
          <p:cNvPr id="92" name="CaixaDeTexto 91">
            <a:extLst>
              <a:ext uri="{FF2B5EF4-FFF2-40B4-BE49-F238E27FC236}">
                <a16:creationId xmlns:a16="http://schemas.microsoft.com/office/drawing/2014/main" id="{C67960FB-BA20-4B9E-ABA4-1EE024DEE6A5}"/>
              </a:ext>
            </a:extLst>
          </p:cNvPr>
          <p:cNvSpPr txBox="1"/>
          <p:nvPr/>
        </p:nvSpPr>
        <p:spPr>
          <a:xfrm>
            <a:off x="7373413" y="3908308"/>
            <a:ext cx="1725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Arredondado!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CaixaDeTexto 74">
                <a:extLst>
                  <a:ext uri="{FF2B5EF4-FFF2-40B4-BE49-F238E27FC236}">
                    <a16:creationId xmlns:a16="http://schemas.microsoft.com/office/drawing/2014/main" id="{13AC1F98-E29E-4426-8006-273DCC2E668C}"/>
                  </a:ext>
                </a:extLst>
              </p:cNvPr>
              <p:cNvSpPr txBox="1"/>
              <p:nvPr/>
            </p:nvSpPr>
            <p:spPr>
              <a:xfrm>
                <a:off x="6151574" y="369977"/>
                <a:ext cx="2859501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𝑝𝑒𝑠𝑜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+1=</m:t>
                      </m:r>
                      <m:d>
                        <m:dPr>
                          <m:ctrlPr>
                            <a:rPr lang="pt-BR" sz="1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sz="1100" i="1" baseline="-2500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𝑚𝑜𝑚𝑒𝑛𝑡𝑜</m:t>
                          </m:r>
                        </m:e>
                      </m:d>
                      <m:r>
                        <a:rPr lang="pt-BR" sz="1100" i="1">
                          <a:latin typeface="Cambria Math" panose="02040503050406030204" pitchFamily="18" charset="0"/>
                        </a:rPr>
                        <m:t>+</m:t>
                      </m:r>
                    </m:oMath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𝒆𝒏𝒕𝒓𝒂𝒅𝒂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𝒅𝒆𝒍𝒕𝒂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𝑡𝑎𝑥𝑎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𝑎𝑝𝑟𝑒𝑛𝑑𝑖𝑧𝑎𝑔𝑒𝑚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sz="1100" dirty="0"/>
              </a:p>
            </p:txBody>
          </p:sp>
        </mc:Choice>
        <mc:Fallback xmlns="">
          <p:sp>
            <p:nvSpPr>
              <p:cNvPr id="75" name="CaixaDeTexto 74">
                <a:extLst>
                  <a:ext uri="{FF2B5EF4-FFF2-40B4-BE49-F238E27FC236}">
                    <a16:creationId xmlns:a16="http://schemas.microsoft.com/office/drawing/2014/main" id="{13AC1F98-E29E-4426-8006-273DCC2E66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1574" y="369977"/>
                <a:ext cx="2859501" cy="338554"/>
              </a:xfrm>
              <a:prstGeom prst="rect">
                <a:avLst/>
              </a:prstGeom>
              <a:blipFill>
                <a:blip r:embed="rId3"/>
                <a:stretch>
                  <a:fillRect l="-881" t="-3571" r="-441" b="-1428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1849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91" grpId="0"/>
      <p:bldP spid="9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Agrupar 34">
            <a:extLst>
              <a:ext uri="{FF2B5EF4-FFF2-40B4-BE49-F238E27FC236}">
                <a16:creationId xmlns:a16="http://schemas.microsoft.com/office/drawing/2014/main" id="{D8195222-C6C7-40E6-9F41-B7883ADF726B}"/>
              </a:ext>
            </a:extLst>
          </p:cNvPr>
          <p:cNvGrpSpPr/>
          <p:nvPr/>
        </p:nvGrpSpPr>
        <p:grpSpPr>
          <a:xfrm>
            <a:off x="5985" y="337220"/>
            <a:ext cx="2741974" cy="2052230"/>
            <a:chOff x="211081" y="51470"/>
            <a:chExt cx="2741974" cy="2052230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85A94E22-079D-4467-97BE-7E9617290743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5" name="Elipse 4">
                <a:extLst>
                  <a:ext uri="{FF2B5EF4-FFF2-40B4-BE49-F238E27FC236}">
                    <a16:creationId xmlns:a16="http://schemas.microsoft.com/office/drawing/2014/main" id="{9F16F55A-FC13-472B-A6B6-939D8F8F368C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Elipse 5">
                <a:extLst>
                  <a:ext uri="{FF2B5EF4-FFF2-40B4-BE49-F238E27FC236}">
                    <a16:creationId xmlns:a16="http://schemas.microsoft.com/office/drawing/2014/main" id="{9D6A963E-79E5-40B3-A550-A10CE05A75DD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Elipse 6">
                <a:extLst>
                  <a:ext uri="{FF2B5EF4-FFF2-40B4-BE49-F238E27FC236}">
                    <a16:creationId xmlns:a16="http://schemas.microsoft.com/office/drawing/2014/main" id="{42F9625E-23DA-4FD4-AE79-6487936C4351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Elipse 10">
                <a:extLst>
                  <a:ext uri="{FF2B5EF4-FFF2-40B4-BE49-F238E27FC236}">
                    <a16:creationId xmlns:a16="http://schemas.microsoft.com/office/drawing/2014/main" id="{AEBB12F1-EA43-4D06-A72F-BBE15AEC0C39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Elipse 11">
                <a:extLst>
                  <a:ext uri="{FF2B5EF4-FFF2-40B4-BE49-F238E27FC236}">
                    <a16:creationId xmlns:a16="http://schemas.microsoft.com/office/drawing/2014/main" id="{B6D7F451-DC5B-4850-9484-F6BF8D6E52CD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Conector de Seta Reta 12">
                <a:extLst>
                  <a:ext uri="{FF2B5EF4-FFF2-40B4-BE49-F238E27FC236}">
                    <a16:creationId xmlns:a16="http://schemas.microsoft.com/office/drawing/2014/main" id="{4DCFC3DE-2274-4FF6-BE41-2D6548669E77}"/>
                  </a:ext>
                </a:extLst>
              </p:cNvPr>
              <p:cNvCxnSpPr>
                <a:stCxn id="11" idx="6"/>
                <a:endCxn id="5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Conector de Seta Reta 13">
                <a:extLst>
                  <a:ext uri="{FF2B5EF4-FFF2-40B4-BE49-F238E27FC236}">
                    <a16:creationId xmlns:a16="http://schemas.microsoft.com/office/drawing/2014/main" id="{F582C7CE-A61A-4AFD-9D02-0A03B2D4838A}"/>
                  </a:ext>
                </a:extLst>
              </p:cNvPr>
              <p:cNvCxnSpPr>
                <a:stCxn id="11" idx="6"/>
                <a:endCxn id="6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Conector de Seta Reta 14">
                <a:extLst>
                  <a:ext uri="{FF2B5EF4-FFF2-40B4-BE49-F238E27FC236}">
                    <a16:creationId xmlns:a16="http://schemas.microsoft.com/office/drawing/2014/main" id="{951668C0-014D-44AE-95ED-D1BA61DEC30A}"/>
                  </a:ext>
                </a:extLst>
              </p:cNvPr>
              <p:cNvCxnSpPr>
                <a:stCxn id="11" idx="6"/>
                <a:endCxn id="7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Conector de Seta Reta 15">
                <a:extLst>
                  <a:ext uri="{FF2B5EF4-FFF2-40B4-BE49-F238E27FC236}">
                    <a16:creationId xmlns:a16="http://schemas.microsoft.com/office/drawing/2014/main" id="{1C5F4542-C057-40F2-97DE-47E482C3AC19}"/>
                  </a:ext>
                </a:extLst>
              </p:cNvPr>
              <p:cNvCxnSpPr>
                <a:stCxn id="12" idx="6"/>
                <a:endCxn id="5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ector de Seta Reta 16">
                <a:extLst>
                  <a:ext uri="{FF2B5EF4-FFF2-40B4-BE49-F238E27FC236}">
                    <a16:creationId xmlns:a16="http://schemas.microsoft.com/office/drawing/2014/main" id="{10734068-6E41-4222-83A7-CD237B9F8C33}"/>
                  </a:ext>
                </a:extLst>
              </p:cNvPr>
              <p:cNvCxnSpPr>
                <a:stCxn id="12" idx="6"/>
                <a:endCxn id="6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ector de Seta Reta 17">
                <a:extLst>
                  <a:ext uri="{FF2B5EF4-FFF2-40B4-BE49-F238E27FC236}">
                    <a16:creationId xmlns:a16="http://schemas.microsoft.com/office/drawing/2014/main" id="{17727581-6DCA-4FAC-9F01-8328D4B153E1}"/>
                  </a:ext>
                </a:extLst>
              </p:cNvPr>
              <p:cNvCxnSpPr>
                <a:stCxn id="12" idx="6"/>
                <a:endCxn id="7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5CA30A56-6FAF-4D93-BA4C-9288961E2114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B52B9CC0-F94E-4003-B493-020BB7B02F05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</p:grp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AEB5862E-4C98-4B93-87A8-467886F122B4}"/>
                </a:ext>
              </a:extLst>
            </p:cNvPr>
            <p:cNvSpPr txBox="1"/>
            <p:nvPr/>
          </p:nvSpPr>
          <p:spPr>
            <a:xfrm>
              <a:off x="1979712" y="950453"/>
              <a:ext cx="97334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0.022</a:t>
              </a:r>
            </a:p>
          </p:txBody>
        </p:sp>
      </p:grp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FA2E66F0-C6BF-4657-A05A-864EE0EF8927}"/>
              </a:ext>
            </a:extLst>
          </p:cNvPr>
          <p:cNvGrpSpPr/>
          <p:nvPr/>
        </p:nvGrpSpPr>
        <p:grpSpPr>
          <a:xfrm>
            <a:off x="5680" y="2677478"/>
            <a:ext cx="2809301" cy="2052230"/>
            <a:chOff x="211081" y="51470"/>
            <a:chExt cx="2809301" cy="2052230"/>
          </a:xfrm>
        </p:grpSpPr>
        <p:grpSp>
          <p:nvGrpSpPr>
            <p:cNvPr id="37" name="Agrupar 36">
              <a:extLst>
                <a:ext uri="{FF2B5EF4-FFF2-40B4-BE49-F238E27FC236}">
                  <a16:creationId xmlns:a16="http://schemas.microsoft.com/office/drawing/2014/main" id="{3376B35C-A187-4027-9F46-C59609A3BCB8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41" name="Elipse 40">
                <a:extLst>
                  <a:ext uri="{FF2B5EF4-FFF2-40B4-BE49-F238E27FC236}">
                    <a16:creationId xmlns:a16="http://schemas.microsoft.com/office/drawing/2014/main" id="{7CF27386-0CED-4DD8-96A3-154EF2309E1F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35E49951-A5FE-4F0F-ACA6-D68EE24885C2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Elipse 42">
                <a:extLst>
                  <a:ext uri="{FF2B5EF4-FFF2-40B4-BE49-F238E27FC236}">
                    <a16:creationId xmlns:a16="http://schemas.microsoft.com/office/drawing/2014/main" id="{0610B6A0-0DD7-4977-B622-0C7A9D69252A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Elipse 43">
                <a:extLst>
                  <a:ext uri="{FF2B5EF4-FFF2-40B4-BE49-F238E27FC236}">
                    <a16:creationId xmlns:a16="http://schemas.microsoft.com/office/drawing/2014/main" id="{B78844CC-302C-4231-BF47-8F3C089F3658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Elipse 44">
                <a:extLst>
                  <a:ext uri="{FF2B5EF4-FFF2-40B4-BE49-F238E27FC236}">
                    <a16:creationId xmlns:a16="http://schemas.microsoft.com/office/drawing/2014/main" id="{37035673-1E81-4D9F-A72C-5957E67D5929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6" name="Conector de Seta Reta 45">
                <a:extLst>
                  <a:ext uri="{FF2B5EF4-FFF2-40B4-BE49-F238E27FC236}">
                    <a16:creationId xmlns:a16="http://schemas.microsoft.com/office/drawing/2014/main" id="{90EE1930-5258-4577-991B-71AF02E3A758}"/>
                  </a:ext>
                </a:extLst>
              </p:cNvPr>
              <p:cNvCxnSpPr>
                <a:stCxn id="44" idx="6"/>
                <a:endCxn id="41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>
                <a:extLst>
                  <a:ext uri="{FF2B5EF4-FFF2-40B4-BE49-F238E27FC236}">
                    <a16:creationId xmlns:a16="http://schemas.microsoft.com/office/drawing/2014/main" id="{7FA2097F-E5F6-4FA8-A3CB-B8B1FE726415}"/>
                  </a:ext>
                </a:extLst>
              </p:cNvPr>
              <p:cNvCxnSpPr>
                <a:stCxn id="44" idx="6"/>
                <a:endCxn id="42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>
                <a:extLst>
                  <a:ext uri="{FF2B5EF4-FFF2-40B4-BE49-F238E27FC236}">
                    <a16:creationId xmlns:a16="http://schemas.microsoft.com/office/drawing/2014/main" id="{5B56F504-C9AA-4C94-8D34-E412C760E174}"/>
                  </a:ext>
                </a:extLst>
              </p:cNvPr>
              <p:cNvCxnSpPr>
                <a:stCxn id="44" idx="6"/>
                <a:endCxn id="43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Conector de Seta Reta 48">
                <a:extLst>
                  <a:ext uri="{FF2B5EF4-FFF2-40B4-BE49-F238E27FC236}">
                    <a16:creationId xmlns:a16="http://schemas.microsoft.com/office/drawing/2014/main" id="{B2970B8D-F5E0-4294-921D-5FB394C90A36}"/>
                  </a:ext>
                </a:extLst>
              </p:cNvPr>
              <p:cNvCxnSpPr>
                <a:stCxn id="45" idx="6"/>
                <a:endCxn id="41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ector de Seta Reta 49">
                <a:extLst>
                  <a:ext uri="{FF2B5EF4-FFF2-40B4-BE49-F238E27FC236}">
                    <a16:creationId xmlns:a16="http://schemas.microsoft.com/office/drawing/2014/main" id="{F035DE71-6E6C-4988-8893-9E87A41A8633}"/>
                  </a:ext>
                </a:extLst>
              </p:cNvPr>
              <p:cNvCxnSpPr>
                <a:stCxn id="45" idx="6"/>
                <a:endCxn id="42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ctor de Seta Reta 50">
                <a:extLst>
                  <a:ext uri="{FF2B5EF4-FFF2-40B4-BE49-F238E27FC236}">
                    <a16:creationId xmlns:a16="http://schemas.microsoft.com/office/drawing/2014/main" id="{367FA0CC-F725-498A-845E-28D5B7E56E33}"/>
                  </a:ext>
                </a:extLst>
              </p:cNvPr>
              <p:cNvCxnSpPr>
                <a:stCxn id="45" idx="6"/>
                <a:endCxn id="43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CaixaDeTexto 51">
                <a:extLst>
                  <a:ext uri="{FF2B5EF4-FFF2-40B4-BE49-F238E27FC236}">
                    <a16:creationId xmlns:a16="http://schemas.microsoft.com/office/drawing/2014/main" id="{24B66C06-541C-486B-AAD6-4C095E5A9B67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  <p:sp>
            <p:nvSpPr>
              <p:cNvPr id="53" name="CaixaDeTexto 52">
                <a:extLst>
                  <a:ext uri="{FF2B5EF4-FFF2-40B4-BE49-F238E27FC236}">
                    <a16:creationId xmlns:a16="http://schemas.microsoft.com/office/drawing/2014/main" id="{EF3BBE30-2912-4946-A8D8-9B1F9BE6A4EE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</p:grp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3C2ACE68-4C0F-4D74-88A3-2942FC02FDB9}"/>
                </a:ext>
              </a:extLst>
            </p:cNvPr>
            <p:cNvSpPr txBox="1"/>
            <p:nvPr/>
          </p:nvSpPr>
          <p:spPr>
            <a:xfrm>
              <a:off x="1979712" y="950453"/>
              <a:ext cx="10406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-0.029</a:t>
              </a:r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E7C5898B-3807-4663-B358-B1E4C6DDD322}"/>
              </a:ext>
            </a:extLst>
          </p:cNvPr>
          <p:cNvGrpSpPr/>
          <p:nvPr/>
        </p:nvGrpSpPr>
        <p:grpSpPr>
          <a:xfrm>
            <a:off x="2509299" y="337220"/>
            <a:ext cx="2809301" cy="2052230"/>
            <a:chOff x="211081" y="51470"/>
            <a:chExt cx="2809301" cy="2052230"/>
          </a:xfrm>
        </p:grpSpPr>
        <p:grpSp>
          <p:nvGrpSpPr>
            <p:cNvPr id="55" name="Agrupar 54">
              <a:extLst>
                <a:ext uri="{FF2B5EF4-FFF2-40B4-BE49-F238E27FC236}">
                  <a16:creationId xmlns:a16="http://schemas.microsoft.com/office/drawing/2014/main" id="{78A0057B-3401-4591-9555-77CF975E241C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59" name="Elipse 58">
                <a:extLst>
                  <a:ext uri="{FF2B5EF4-FFF2-40B4-BE49-F238E27FC236}">
                    <a16:creationId xmlns:a16="http://schemas.microsoft.com/office/drawing/2014/main" id="{46EF7181-5E56-46FE-93ED-37AA722E77AD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Elipse 59">
                <a:extLst>
                  <a:ext uri="{FF2B5EF4-FFF2-40B4-BE49-F238E27FC236}">
                    <a16:creationId xmlns:a16="http://schemas.microsoft.com/office/drawing/2014/main" id="{A347B580-A940-48D0-930D-3AD831C91A00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Elipse 60">
                <a:extLst>
                  <a:ext uri="{FF2B5EF4-FFF2-40B4-BE49-F238E27FC236}">
                    <a16:creationId xmlns:a16="http://schemas.microsoft.com/office/drawing/2014/main" id="{CB6E6A71-B714-4303-9DB7-3C2918100878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Elipse 61">
                <a:extLst>
                  <a:ext uri="{FF2B5EF4-FFF2-40B4-BE49-F238E27FC236}">
                    <a16:creationId xmlns:a16="http://schemas.microsoft.com/office/drawing/2014/main" id="{777C8B4D-123F-4D14-A70D-E2DCCC0CECA8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Elipse 62">
                <a:extLst>
                  <a:ext uri="{FF2B5EF4-FFF2-40B4-BE49-F238E27FC236}">
                    <a16:creationId xmlns:a16="http://schemas.microsoft.com/office/drawing/2014/main" id="{59B727F5-084F-4F72-80A9-7C825B65EFDD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4" name="Conector de Seta Reta 63">
                <a:extLst>
                  <a:ext uri="{FF2B5EF4-FFF2-40B4-BE49-F238E27FC236}">
                    <a16:creationId xmlns:a16="http://schemas.microsoft.com/office/drawing/2014/main" id="{F947B40E-4BDF-4C17-889B-CE6F5AE88D8E}"/>
                  </a:ext>
                </a:extLst>
              </p:cNvPr>
              <p:cNvCxnSpPr>
                <a:stCxn id="62" idx="6"/>
                <a:endCxn id="59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Conector de Seta Reta 64">
                <a:extLst>
                  <a:ext uri="{FF2B5EF4-FFF2-40B4-BE49-F238E27FC236}">
                    <a16:creationId xmlns:a16="http://schemas.microsoft.com/office/drawing/2014/main" id="{F84588D6-25F1-4A69-8034-676AB59B79B0}"/>
                  </a:ext>
                </a:extLst>
              </p:cNvPr>
              <p:cNvCxnSpPr>
                <a:stCxn id="62" idx="6"/>
                <a:endCxn id="60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ector de Seta Reta 65">
                <a:extLst>
                  <a:ext uri="{FF2B5EF4-FFF2-40B4-BE49-F238E27FC236}">
                    <a16:creationId xmlns:a16="http://schemas.microsoft.com/office/drawing/2014/main" id="{2211BF4F-C6F6-49DC-B440-9659DB0ED640}"/>
                  </a:ext>
                </a:extLst>
              </p:cNvPr>
              <p:cNvCxnSpPr>
                <a:stCxn id="62" idx="6"/>
                <a:endCxn id="61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ector de Seta Reta 66">
                <a:extLst>
                  <a:ext uri="{FF2B5EF4-FFF2-40B4-BE49-F238E27FC236}">
                    <a16:creationId xmlns:a16="http://schemas.microsoft.com/office/drawing/2014/main" id="{0FF226EF-05FA-4743-A098-40D90576D087}"/>
                  </a:ext>
                </a:extLst>
              </p:cNvPr>
              <p:cNvCxnSpPr>
                <a:stCxn id="63" idx="6"/>
                <a:endCxn id="59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Conector de Seta Reta 67">
                <a:extLst>
                  <a:ext uri="{FF2B5EF4-FFF2-40B4-BE49-F238E27FC236}">
                    <a16:creationId xmlns:a16="http://schemas.microsoft.com/office/drawing/2014/main" id="{7455A850-B033-4AC2-BA85-0C14FEDD6063}"/>
                  </a:ext>
                </a:extLst>
              </p:cNvPr>
              <p:cNvCxnSpPr>
                <a:stCxn id="63" idx="6"/>
                <a:endCxn id="60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Conector de Seta Reta 68">
                <a:extLst>
                  <a:ext uri="{FF2B5EF4-FFF2-40B4-BE49-F238E27FC236}">
                    <a16:creationId xmlns:a16="http://schemas.microsoft.com/office/drawing/2014/main" id="{59937A8C-1E77-4B23-9D53-6E1B9EA6217C}"/>
                  </a:ext>
                </a:extLst>
              </p:cNvPr>
              <p:cNvCxnSpPr>
                <a:stCxn id="63" idx="6"/>
                <a:endCxn id="61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CaixaDeTexto 69">
                <a:extLst>
                  <a:ext uri="{FF2B5EF4-FFF2-40B4-BE49-F238E27FC236}">
                    <a16:creationId xmlns:a16="http://schemas.microsoft.com/office/drawing/2014/main" id="{12326A28-BC6B-4D3D-A1CD-EAFB86618775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71" name="CaixaDeTexto 70">
                <a:extLst>
                  <a:ext uri="{FF2B5EF4-FFF2-40B4-BE49-F238E27FC236}">
                    <a16:creationId xmlns:a16="http://schemas.microsoft.com/office/drawing/2014/main" id="{E1C05C18-D96F-4157-AED1-4B3A70FDBD1D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</p:grpSp>
        <p:sp>
          <p:nvSpPr>
            <p:cNvPr id="57" name="CaixaDeTexto 56">
              <a:extLst>
                <a:ext uri="{FF2B5EF4-FFF2-40B4-BE49-F238E27FC236}">
                  <a16:creationId xmlns:a16="http://schemas.microsoft.com/office/drawing/2014/main" id="{DD9201EF-3277-4C54-9E62-39EF68E67038}"/>
                </a:ext>
              </a:extLst>
            </p:cNvPr>
            <p:cNvSpPr txBox="1"/>
            <p:nvPr/>
          </p:nvSpPr>
          <p:spPr>
            <a:xfrm>
              <a:off x="1979712" y="950453"/>
              <a:ext cx="10406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-0.027</a:t>
              </a:r>
            </a:p>
          </p:txBody>
        </p:sp>
      </p:grpSp>
      <p:grpSp>
        <p:nvGrpSpPr>
          <p:cNvPr id="72" name="Agrupar 71">
            <a:extLst>
              <a:ext uri="{FF2B5EF4-FFF2-40B4-BE49-F238E27FC236}">
                <a16:creationId xmlns:a16="http://schemas.microsoft.com/office/drawing/2014/main" id="{8177F670-1400-4CEB-A853-28B6D0B196A1}"/>
              </a:ext>
            </a:extLst>
          </p:cNvPr>
          <p:cNvGrpSpPr/>
          <p:nvPr/>
        </p:nvGrpSpPr>
        <p:grpSpPr>
          <a:xfrm>
            <a:off x="2508309" y="2677478"/>
            <a:ext cx="2741974" cy="2052230"/>
            <a:chOff x="211081" y="51470"/>
            <a:chExt cx="2741974" cy="2052230"/>
          </a:xfrm>
        </p:grpSpPr>
        <p:grpSp>
          <p:nvGrpSpPr>
            <p:cNvPr id="73" name="Agrupar 72">
              <a:extLst>
                <a:ext uri="{FF2B5EF4-FFF2-40B4-BE49-F238E27FC236}">
                  <a16:creationId xmlns:a16="http://schemas.microsoft.com/office/drawing/2014/main" id="{E2A63B85-18E5-4992-81EB-60C8F2E3F754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77" name="Elipse 76">
                <a:extLst>
                  <a:ext uri="{FF2B5EF4-FFF2-40B4-BE49-F238E27FC236}">
                    <a16:creationId xmlns:a16="http://schemas.microsoft.com/office/drawing/2014/main" id="{EDCBA77A-FA1A-413F-8539-2C7E4C3F9F62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Elipse 77">
                <a:extLst>
                  <a:ext uri="{FF2B5EF4-FFF2-40B4-BE49-F238E27FC236}">
                    <a16:creationId xmlns:a16="http://schemas.microsoft.com/office/drawing/2014/main" id="{45194C81-D8D7-4F94-BE79-0FC9BE7A4247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Elipse 78">
                <a:extLst>
                  <a:ext uri="{FF2B5EF4-FFF2-40B4-BE49-F238E27FC236}">
                    <a16:creationId xmlns:a16="http://schemas.microsoft.com/office/drawing/2014/main" id="{C24B5FA5-ED8C-4C0D-B268-42846327B5EE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Elipse 79">
                <a:extLst>
                  <a:ext uri="{FF2B5EF4-FFF2-40B4-BE49-F238E27FC236}">
                    <a16:creationId xmlns:a16="http://schemas.microsoft.com/office/drawing/2014/main" id="{81807BFD-1D02-4A2B-80D5-1AAE1E0E4214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Elipse 80">
                <a:extLst>
                  <a:ext uri="{FF2B5EF4-FFF2-40B4-BE49-F238E27FC236}">
                    <a16:creationId xmlns:a16="http://schemas.microsoft.com/office/drawing/2014/main" id="{1F82E056-7395-4196-B3EC-BF27F7020FA3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Conector de Seta Reta 81">
                <a:extLst>
                  <a:ext uri="{FF2B5EF4-FFF2-40B4-BE49-F238E27FC236}">
                    <a16:creationId xmlns:a16="http://schemas.microsoft.com/office/drawing/2014/main" id="{35EC781B-42F8-470A-AC50-DEA4316E05F0}"/>
                  </a:ext>
                </a:extLst>
              </p:cNvPr>
              <p:cNvCxnSpPr>
                <a:stCxn id="80" idx="6"/>
                <a:endCxn id="77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Conector de Seta Reta 82">
                <a:extLst>
                  <a:ext uri="{FF2B5EF4-FFF2-40B4-BE49-F238E27FC236}">
                    <a16:creationId xmlns:a16="http://schemas.microsoft.com/office/drawing/2014/main" id="{C60CB604-AF04-4A9F-8B67-3A927A1BF9F8}"/>
                  </a:ext>
                </a:extLst>
              </p:cNvPr>
              <p:cNvCxnSpPr>
                <a:stCxn id="80" idx="6"/>
                <a:endCxn id="78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Conector de Seta Reta 83">
                <a:extLst>
                  <a:ext uri="{FF2B5EF4-FFF2-40B4-BE49-F238E27FC236}">
                    <a16:creationId xmlns:a16="http://schemas.microsoft.com/office/drawing/2014/main" id="{23556EE5-0DFE-4563-B7D6-80A049948DD0}"/>
                  </a:ext>
                </a:extLst>
              </p:cNvPr>
              <p:cNvCxnSpPr>
                <a:stCxn id="80" idx="6"/>
                <a:endCxn id="79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Conector de Seta Reta 84">
                <a:extLst>
                  <a:ext uri="{FF2B5EF4-FFF2-40B4-BE49-F238E27FC236}">
                    <a16:creationId xmlns:a16="http://schemas.microsoft.com/office/drawing/2014/main" id="{C69AFC7D-2F8C-43B8-B7F7-B3F3241A13EE}"/>
                  </a:ext>
                </a:extLst>
              </p:cNvPr>
              <p:cNvCxnSpPr>
                <a:stCxn id="81" idx="6"/>
                <a:endCxn id="77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Conector de Seta Reta 85">
                <a:extLst>
                  <a:ext uri="{FF2B5EF4-FFF2-40B4-BE49-F238E27FC236}">
                    <a16:creationId xmlns:a16="http://schemas.microsoft.com/office/drawing/2014/main" id="{EA89F3D3-267E-485C-958C-6AECAC70859A}"/>
                  </a:ext>
                </a:extLst>
              </p:cNvPr>
              <p:cNvCxnSpPr>
                <a:stCxn id="81" idx="6"/>
                <a:endCxn id="78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Conector de Seta Reta 86">
                <a:extLst>
                  <a:ext uri="{FF2B5EF4-FFF2-40B4-BE49-F238E27FC236}">
                    <a16:creationId xmlns:a16="http://schemas.microsoft.com/office/drawing/2014/main" id="{766C3762-A5B5-4E5A-954E-FD8861C0BBCF}"/>
                  </a:ext>
                </a:extLst>
              </p:cNvPr>
              <p:cNvCxnSpPr>
                <a:stCxn id="81" idx="6"/>
                <a:endCxn id="79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CaixaDeTexto 87">
                <a:extLst>
                  <a:ext uri="{FF2B5EF4-FFF2-40B4-BE49-F238E27FC236}">
                    <a16:creationId xmlns:a16="http://schemas.microsoft.com/office/drawing/2014/main" id="{F4038BEA-7808-41B0-9243-473C425BE2DB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89" name="CaixaDeTexto 88">
                <a:extLst>
                  <a:ext uri="{FF2B5EF4-FFF2-40B4-BE49-F238E27FC236}">
                    <a16:creationId xmlns:a16="http://schemas.microsoft.com/office/drawing/2014/main" id="{3A5C7986-9600-4396-947F-410CD4BEB9EC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</p:grpSp>
        <p:sp>
          <p:nvSpPr>
            <p:cNvPr id="75" name="CaixaDeTexto 74">
              <a:extLst>
                <a:ext uri="{FF2B5EF4-FFF2-40B4-BE49-F238E27FC236}">
                  <a16:creationId xmlns:a16="http://schemas.microsoft.com/office/drawing/2014/main" id="{A699D8E6-35C1-42F1-85EE-1C8E73E037B4}"/>
                </a:ext>
              </a:extLst>
            </p:cNvPr>
            <p:cNvSpPr txBox="1"/>
            <p:nvPr/>
          </p:nvSpPr>
          <p:spPr>
            <a:xfrm>
              <a:off x="1979712" y="950453"/>
              <a:ext cx="97334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0.017</a:t>
              </a:r>
            </a:p>
          </p:txBody>
        </p:sp>
      </p:grp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49E84229-576F-4F99-930E-8E311BA06868}"/>
              </a:ext>
            </a:extLst>
          </p:cNvPr>
          <p:cNvSpPr txBox="1"/>
          <p:nvPr/>
        </p:nvSpPr>
        <p:spPr>
          <a:xfrm>
            <a:off x="4657143" y="2641476"/>
            <a:ext cx="4431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0 * 0.022 + 0 * (-0.029) + 1 * (-0.027) + 1 * 0.017 = -0.010</a:t>
            </a:r>
          </a:p>
        </p:txBody>
      </p:sp>
      <p:sp>
        <p:nvSpPr>
          <p:cNvPr id="92" name="CaixaDeTexto 91">
            <a:extLst>
              <a:ext uri="{FF2B5EF4-FFF2-40B4-BE49-F238E27FC236}">
                <a16:creationId xmlns:a16="http://schemas.microsoft.com/office/drawing/2014/main" id="{E41BFC52-FCC5-48AF-9F1E-EB593B4ACB62}"/>
              </a:ext>
            </a:extLst>
          </p:cNvPr>
          <p:cNvSpPr txBox="1"/>
          <p:nvPr/>
        </p:nvSpPr>
        <p:spPr>
          <a:xfrm>
            <a:off x="4663887" y="2958393"/>
            <a:ext cx="4431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0 * 0.022 + 1 * (-0.029) + 0 * (-0.027) + 1 * 0.017 = -0.012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CaixaDeTexto 73">
                <a:extLst>
                  <a:ext uri="{FF2B5EF4-FFF2-40B4-BE49-F238E27FC236}">
                    <a16:creationId xmlns:a16="http://schemas.microsoft.com/office/drawing/2014/main" id="{9A15DD78-9C33-4563-AD9E-6E3D24524E3A}"/>
                  </a:ext>
                </a:extLst>
              </p:cNvPr>
              <p:cNvSpPr txBox="1"/>
              <p:nvPr/>
            </p:nvSpPr>
            <p:spPr>
              <a:xfrm>
                <a:off x="6151574" y="369977"/>
                <a:ext cx="2859501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𝑝𝑒𝑠𝑜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+1=</m:t>
                      </m:r>
                      <m:d>
                        <m:dPr>
                          <m:ctrlPr>
                            <a:rPr lang="pt-BR" sz="1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sz="1100" i="1" baseline="-2500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𝑚𝑜𝑚𝑒𝑛𝑡𝑜</m:t>
                          </m:r>
                        </m:e>
                      </m:d>
                      <m:r>
                        <a:rPr lang="pt-BR" sz="1100" i="1">
                          <a:latin typeface="Cambria Math" panose="02040503050406030204" pitchFamily="18" charset="0"/>
                        </a:rPr>
                        <m:t>+</m:t>
                      </m:r>
                    </m:oMath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𝒆𝒏𝒕𝒓𝒂𝒅𝒂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𝒅𝒆𝒍𝒕𝒂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𝑡𝑎𝑥𝑎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𝑎𝑝𝑟𝑒𝑛𝑑𝑖𝑧𝑎𝑔𝑒𝑚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sz="1100" dirty="0"/>
              </a:p>
            </p:txBody>
          </p:sp>
        </mc:Choice>
        <mc:Fallback xmlns="">
          <p:sp>
            <p:nvSpPr>
              <p:cNvPr id="74" name="CaixaDeTexto 73">
                <a:extLst>
                  <a:ext uri="{FF2B5EF4-FFF2-40B4-BE49-F238E27FC236}">
                    <a16:creationId xmlns:a16="http://schemas.microsoft.com/office/drawing/2014/main" id="{9A15DD78-9C33-4563-AD9E-6E3D24524E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1574" y="369977"/>
                <a:ext cx="2859501" cy="338554"/>
              </a:xfrm>
              <a:prstGeom prst="rect">
                <a:avLst/>
              </a:prstGeom>
              <a:blipFill>
                <a:blip r:embed="rId3"/>
                <a:stretch>
                  <a:fillRect l="-881" t="-3571" r="-441" b="-1428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46386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  <p:bldP spid="9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Agrupar 34">
            <a:extLst>
              <a:ext uri="{FF2B5EF4-FFF2-40B4-BE49-F238E27FC236}">
                <a16:creationId xmlns:a16="http://schemas.microsoft.com/office/drawing/2014/main" id="{D8195222-C6C7-40E6-9F41-B7883ADF726B}"/>
              </a:ext>
            </a:extLst>
          </p:cNvPr>
          <p:cNvGrpSpPr/>
          <p:nvPr/>
        </p:nvGrpSpPr>
        <p:grpSpPr>
          <a:xfrm>
            <a:off x="5986" y="337220"/>
            <a:ext cx="2809301" cy="2052230"/>
            <a:chOff x="211081" y="51470"/>
            <a:chExt cx="2809301" cy="2052230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85A94E22-079D-4467-97BE-7E9617290743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5" name="Elipse 4">
                <a:extLst>
                  <a:ext uri="{FF2B5EF4-FFF2-40B4-BE49-F238E27FC236}">
                    <a16:creationId xmlns:a16="http://schemas.microsoft.com/office/drawing/2014/main" id="{9F16F55A-FC13-472B-A6B6-939D8F8F368C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Elipse 5">
                <a:extLst>
                  <a:ext uri="{FF2B5EF4-FFF2-40B4-BE49-F238E27FC236}">
                    <a16:creationId xmlns:a16="http://schemas.microsoft.com/office/drawing/2014/main" id="{9D6A963E-79E5-40B3-A550-A10CE05A75DD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Elipse 6">
                <a:extLst>
                  <a:ext uri="{FF2B5EF4-FFF2-40B4-BE49-F238E27FC236}">
                    <a16:creationId xmlns:a16="http://schemas.microsoft.com/office/drawing/2014/main" id="{42F9625E-23DA-4FD4-AE79-6487936C4351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Elipse 10">
                <a:extLst>
                  <a:ext uri="{FF2B5EF4-FFF2-40B4-BE49-F238E27FC236}">
                    <a16:creationId xmlns:a16="http://schemas.microsoft.com/office/drawing/2014/main" id="{AEBB12F1-EA43-4D06-A72F-BBE15AEC0C39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Elipse 11">
                <a:extLst>
                  <a:ext uri="{FF2B5EF4-FFF2-40B4-BE49-F238E27FC236}">
                    <a16:creationId xmlns:a16="http://schemas.microsoft.com/office/drawing/2014/main" id="{B6D7F451-DC5B-4850-9484-F6BF8D6E52CD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Conector de Seta Reta 12">
                <a:extLst>
                  <a:ext uri="{FF2B5EF4-FFF2-40B4-BE49-F238E27FC236}">
                    <a16:creationId xmlns:a16="http://schemas.microsoft.com/office/drawing/2014/main" id="{4DCFC3DE-2274-4FF6-BE41-2D6548669E77}"/>
                  </a:ext>
                </a:extLst>
              </p:cNvPr>
              <p:cNvCxnSpPr>
                <a:stCxn id="11" idx="6"/>
                <a:endCxn id="5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Conector de Seta Reta 13">
                <a:extLst>
                  <a:ext uri="{FF2B5EF4-FFF2-40B4-BE49-F238E27FC236}">
                    <a16:creationId xmlns:a16="http://schemas.microsoft.com/office/drawing/2014/main" id="{F582C7CE-A61A-4AFD-9D02-0A03B2D4838A}"/>
                  </a:ext>
                </a:extLst>
              </p:cNvPr>
              <p:cNvCxnSpPr>
                <a:stCxn id="11" idx="6"/>
                <a:endCxn id="6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Conector de Seta Reta 14">
                <a:extLst>
                  <a:ext uri="{FF2B5EF4-FFF2-40B4-BE49-F238E27FC236}">
                    <a16:creationId xmlns:a16="http://schemas.microsoft.com/office/drawing/2014/main" id="{951668C0-014D-44AE-95ED-D1BA61DEC30A}"/>
                  </a:ext>
                </a:extLst>
              </p:cNvPr>
              <p:cNvCxnSpPr>
                <a:stCxn id="11" idx="6"/>
                <a:endCxn id="7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Conector de Seta Reta 15">
                <a:extLst>
                  <a:ext uri="{FF2B5EF4-FFF2-40B4-BE49-F238E27FC236}">
                    <a16:creationId xmlns:a16="http://schemas.microsoft.com/office/drawing/2014/main" id="{1C5F4542-C057-40F2-97DE-47E482C3AC19}"/>
                  </a:ext>
                </a:extLst>
              </p:cNvPr>
              <p:cNvCxnSpPr>
                <a:stCxn id="12" idx="6"/>
                <a:endCxn id="5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Conector de Seta Reta 16">
                <a:extLst>
                  <a:ext uri="{FF2B5EF4-FFF2-40B4-BE49-F238E27FC236}">
                    <a16:creationId xmlns:a16="http://schemas.microsoft.com/office/drawing/2014/main" id="{10734068-6E41-4222-83A7-CD237B9F8C33}"/>
                  </a:ext>
                </a:extLst>
              </p:cNvPr>
              <p:cNvCxnSpPr>
                <a:stCxn id="12" idx="6"/>
                <a:endCxn id="6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Conector de Seta Reta 17">
                <a:extLst>
                  <a:ext uri="{FF2B5EF4-FFF2-40B4-BE49-F238E27FC236}">
                    <a16:creationId xmlns:a16="http://schemas.microsoft.com/office/drawing/2014/main" id="{17727581-6DCA-4FAC-9F01-8328D4B153E1}"/>
                  </a:ext>
                </a:extLst>
              </p:cNvPr>
              <p:cNvCxnSpPr>
                <a:stCxn id="12" idx="6"/>
                <a:endCxn id="7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5CA30A56-6FAF-4D93-BA4C-9288961E2114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B52B9CC0-F94E-4003-B493-020BB7B02F05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</p:grp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1B1249AC-643A-4715-A0C7-6D90371937AD}"/>
                </a:ext>
              </a:extLst>
            </p:cNvPr>
            <p:cNvSpPr txBox="1"/>
            <p:nvPr/>
          </p:nvSpPr>
          <p:spPr>
            <a:xfrm>
              <a:off x="1979712" y="1859175"/>
              <a:ext cx="10406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-0.004</a:t>
              </a:r>
            </a:p>
          </p:txBody>
        </p:sp>
      </p:grp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FA2E66F0-C6BF-4657-A05A-864EE0EF8927}"/>
              </a:ext>
            </a:extLst>
          </p:cNvPr>
          <p:cNvGrpSpPr/>
          <p:nvPr/>
        </p:nvGrpSpPr>
        <p:grpSpPr>
          <a:xfrm>
            <a:off x="5679" y="2677478"/>
            <a:ext cx="2741974" cy="2052230"/>
            <a:chOff x="211081" y="51470"/>
            <a:chExt cx="2741974" cy="2052230"/>
          </a:xfrm>
        </p:grpSpPr>
        <p:grpSp>
          <p:nvGrpSpPr>
            <p:cNvPr id="37" name="Agrupar 36">
              <a:extLst>
                <a:ext uri="{FF2B5EF4-FFF2-40B4-BE49-F238E27FC236}">
                  <a16:creationId xmlns:a16="http://schemas.microsoft.com/office/drawing/2014/main" id="{3376B35C-A187-4027-9F46-C59609A3BCB8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41" name="Elipse 40">
                <a:extLst>
                  <a:ext uri="{FF2B5EF4-FFF2-40B4-BE49-F238E27FC236}">
                    <a16:creationId xmlns:a16="http://schemas.microsoft.com/office/drawing/2014/main" id="{7CF27386-0CED-4DD8-96A3-154EF2309E1F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35E49951-A5FE-4F0F-ACA6-D68EE24885C2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Elipse 42">
                <a:extLst>
                  <a:ext uri="{FF2B5EF4-FFF2-40B4-BE49-F238E27FC236}">
                    <a16:creationId xmlns:a16="http://schemas.microsoft.com/office/drawing/2014/main" id="{0610B6A0-0DD7-4977-B622-0C7A9D69252A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Elipse 43">
                <a:extLst>
                  <a:ext uri="{FF2B5EF4-FFF2-40B4-BE49-F238E27FC236}">
                    <a16:creationId xmlns:a16="http://schemas.microsoft.com/office/drawing/2014/main" id="{B78844CC-302C-4231-BF47-8F3C089F3658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Elipse 44">
                <a:extLst>
                  <a:ext uri="{FF2B5EF4-FFF2-40B4-BE49-F238E27FC236}">
                    <a16:creationId xmlns:a16="http://schemas.microsoft.com/office/drawing/2014/main" id="{37035673-1E81-4D9F-A72C-5957E67D5929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6" name="Conector de Seta Reta 45">
                <a:extLst>
                  <a:ext uri="{FF2B5EF4-FFF2-40B4-BE49-F238E27FC236}">
                    <a16:creationId xmlns:a16="http://schemas.microsoft.com/office/drawing/2014/main" id="{90EE1930-5258-4577-991B-71AF02E3A758}"/>
                  </a:ext>
                </a:extLst>
              </p:cNvPr>
              <p:cNvCxnSpPr>
                <a:stCxn id="44" idx="6"/>
                <a:endCxn id="41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Conector de Seta Reta 46">
                <a:extLst>
                  <a:ext uri="{FF2B5EF4-FFF2-40B4-BE49-F238E27FC236}">
                    <a16:creationId xmlns:a16="http://schemas.microsoft.com/office/drawing/2014/main" id="{7FA2097F-E5F6-4FA8-A3CB-B8B1FE726415}"/>
                  </a:ext>
                </a:extLst>
              </p:cNvPr>
              <p:cNvCxnSpPr>
                <a:stCxn id="44" idx="6"/>
                <a:endCxn id="42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Conector de Seta Reta 47">
                <a:extLst>
                  <a:ext uri="{FF2B5EF4-FFF2-40B4-BE49-F238E27FC236}">
                    <a16:creationId xmlns:a16="http://schemas.microsoft.com/office/drawing/2014/main" id="{5B56F504-C9AA-4C94-8D34-E412C760E174}"/>
                  </a:ext>
                </a:extLst>
              </p:cNvPr>
              <p:cNvCxnSpPr>
                <a:stCxn id="44" idx="6"/>
                <a:endCxn id="43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Conector de Seta Reta 48">
                <a:extLst>
                  <a:ext uri="{FF2B5EF4-FFF2-40B4-BE49-F238E27FC236}">
                    <a16:creationId xmlns:a16="http://schemas.microsoft.com/office/drawing/2014/main" id="{B2970B8D-F5E0-4294-921D-5FB394C90A36}"/>
                  </a:ext>
                </a:extLst>
              </p:cNvPr>
              <p:cNvCxnSpPr>
                <a:stCxn id="45" idx="6"/>
                <a:endCxn id="41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Conector de Seta Reta 49">
                <a:extLst>
                  <a:ext uri="{FF2B5EF4-FFF2-40B4-BE49-F238E27FC236}">
                    <a16:creationId xmlns:a16="http://schemas.microsoft.com/office/drawing/2014/main" id="{F035DE71-6E6C-4988-8893-9E87A41A8633}"/>
                  </a:ext>
                </a:extLst>
              </p:cNvPr>
              <p:cNvCxnSpPr>
                <a:stCxn id="45" idx="6"/>
                <a:endCxn id="42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ctor de Seta Reta 50">
                <a:extLst>
                  <a:ext uri="{FF2B5EF4-FFF2-40B4-BE49-F238E27FC236}">
                    <a16:creationId xmlns:a16="http://schemas.microsoft.com/office/drawing/2014/main" id="{367FA0CC-F725-498A-845E-28D5B7E56E33}"/>
                  </a:ext>
                </a:extLst>
              </p:cNvPr>
              <p:cNvCxnSpPr>
                <a:stCxn id="45" idx="6"/>
                <a:endCxn id="43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CaixaDeTexto 51">
                <a:extLst>
                  <a:ext uri="{FF2B5EF4-FFF2-40B4-BE49-F238E27FC236}">
                    <a16:creationId xmlns:a16="http://schemas.microsoft.com/office/drawing/2014/main" id="{24B66C06-541C-486B-AAD6-4C095E5A9B67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  <p:sp>
            <p:nvSpPr>
              <p:cNvPr id="53" name="CaixaDeTexto 52">
                <a:extLst>
                  <a:ext uri="{FF2B5EF4-FFF2-40B4-BE49-F238E27FC236}">
                    <a16:creationId xmlns:a16="http://schemas.microsoft.com/office/drawing/2014/main" id="{EF3BBE30-2912-4946-A8D8-9B1F9BE6A4EE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</p:grp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4FFCC1E3-0460-4DB3-841E-309716D82835}"/>
                </a:ext>
              </a:extLst>
            </p:cNvPr>
            <p:cNvSpPr txBox="1"/>
            <p:nvPr/>
          </p:nvSpPr>
          <p:spPr>
            <a:xfrm>
              <a:off x="1979712" y="1859175"/>
              <a:ext cx="97334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0.005</a:t>
              </a:r>
            </a:p>
          </p:txBody>
        </p:sp>
      </p:grpSp>
      <p:grpSp>
        <p:nvGrpSpPr>
          <p:cNvPr id="54" name="Agrupar 53">
            <a:extLst>
              <a:ext uri="{FF2B5EF4-FFF2-40B4-BE49-F238E27FC236}">
                <a16:creationId xmlns:a16="http://schemas.microsoft.com/office/drawing/2014/main" id="{E7C5898B-3807-4663-B358-B1E4C6DDD322}"/>
              </a:ext>
            </a:extLst>
          </p:cNvPr>
          <p:cNvGrpSpPr/>
          <p:nvPr/>
        </p:nvGrpSpPr>
        <p:grpSpPr>
          <a:xfrm>
            <a:off x="2509298" y="337220"/>
            <a:ext cx="2741974" cy="2052230"/>
            <a:chOff x="211081" y="51470"/>
            <a:chExt cx="2741974" cy="2052230"/>
          </a:xfrm>
        </p:grpSpPr>
        <p:grpSp>
          <p:nvGrpSpPr>
            <p:cNvPr id="55" name="Agrupar 54">
              <a:extLst>
                <a:ext uri="{FF2B5EF4-FFF2-40B4-BE49-F238E27FC236}">
                  <a16:creationId xmlns:a16="http://schemas.microsoft.com/office/drawing/2014/main" id="{78A0057B-3401-4591-9555-77CF975E241C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59" name="Elipse 58">
                <a:extLst>
                  <a:ext uri="{FF2B5EF4-FFF2-40B4-BE49-F238E27FC236}">
                    <a16:creationId xmlns:a16="http://schemas.microsoft.com/office/drawing/2014/main" id="{46EF7181-5E56-46FE-93ED-37AA722E77AD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Elipse 59">
                <a:extLst>
                  <a:ext uri="{FF2B5EF4-FFF2-40B4-BE49-F238E27FC236}">
                    <a16:creationId xmlns:a16="http://schemas.microsoft.com/office/drawing/2014/main" id="{A347B580-A940-48D0-930D-3AD831C91A00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Elipse 60">
                <a:extLst>
                  <a:ext uri="{FF2B5EF4-FFF2-40B4-BE49-F238E27FC236}">
                    <a16:creationId xmlns:a16="http://schemas.microsoft.com/office/drawing/2014/main" id="{CB6E6A71-B714-4303-9DB7-3C2918100878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Elipse 61">
                <a:extLst>
                  <a:ext uri="{FF2B5EF4-FFF2-40B4-BE49-F238E27FC236}">
                    <a16:creationId xmlns:a16="http://schemas.microsoft.com/office/drawing/2014/main" id="{777C8B4D-123F-4D14-A70D-E2DCCC0CECA8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Elipse 62">
                <a:extLst>
                  <a:ext uri="{FF2B5EF4-FFF2-40B4-BE49-F238E27FC236}">
                    <a16:creationId xmlns:a16="http://schemas.microsoft.com/office/drawing/2014/main" id="{59B727F5-084F-4F72-80A9-7C825B65EFDD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4" name="Conector de Seta Reta 63">
                <a:extLst>
                  <a:ext uri="{FF2B5EF4-FFF2-40B4-BE49-F238E27FC236}">
                    <a16:creationId xmlns:a16="http://schemas.microsoft.com/office/drawing/2014/main" id="{F947B40E-4BDF-4C17-889B-CE6F5AE88D8E}"/>
                  </a:ext>
                </a:extLst>
              </p:cNvPr>
              <p:cNvCxnSpPr>
                <a:stCxn id="62" idx="6"/>
                <a:endCxn id="59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Conector de Seta Reta 64">
                <a:extLst>
                  <a:ext uri="{FF2B5EF4-FFF2-40B4-BE49-F238E27FC236}">
                    <a16:creationId xmlns:a16="http://schemas.microsoft.com/office/drawing/2014/main" id="{F84588D6-25F1-4A69-8034-676AB59B79B0}"/>
                  </a:ext>
                </a:extLst>
              </p:cNvPr>
              <p:cNvCxnSpPr>
                <a:stCxn id="62" idx="6"/>
                <a:endCxn id="60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ector de Seta Reta 65">
                <a:extLst>
                  <a:ext uri="{FF2B5EF4-FFF2-40B4-BE49-F238E27FC236}">
                    <a16:creationId xmlns:a16="http://schemas.microsoft.com/office/drawing/2014/main" id="{2211BF4F-C6F6-49DC-B440-9659DB0ED640}"/>
                  </a:ext>
                </a:extLst>
              </p:cNvPr>
              <p:cNvCxnSpPr>
                <a:stCxn id="62" idx="6"/>
                <a:endCxn id="61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ector de Seta Reta 66">
                <a:extLst>
                  <a:ext uri="{FF2B5EF4-FFF2-40B4-BE49-F238E27FC236}">
                    <a16:creationId xmlns:a16="http://schemas.microsoft.com/office/drawing/2014/main" id="{0FF226EF-05FA-4743-A098-40D90576D087}"/>
                  </a:ext>
                </a:extLst>
              </p:cNvPr>
              <p:cNvCxnSpPr>
                <a:stCxn id="63" idx="6"/>
                <a:endCxn id="59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Conector de Seta Reta 67">
                <a:extLst>
                  <a:ext uri="{FF2B5EF4-FFF2-40B4-BE49-F238E27FC236}">
                    <a16:creationId xmlns:a16="http://schemas.microsoft.com/office/drawing/2014/main" id="{7455A850-B033-4AC2-BA85-0C14FEDD6063}"/>
                  </a:ext>
                </a:extLst>
              </p:cNvPr>
              <p:cNvCxnSpPr>
                <a:stCxn id="63" idx="6"/>
                <a:endCxn id="60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Conector de Seta Reta 68">
                <a:extLst>
                  <a:ext uri="{FF2B5EF4-FFF2-40B4-BE49-F238E27FC236}">
                    <a16:creationId xmlns:a16="http://schemas.microsoft.com/office/drawing/2014/main" id="{59937A8C-1E77-4B23-9D53-6E1B9EA6217C}"/>
                  </a:ext>
                </a:extLst>
              </p:cNvPr>
              <p:cNvCxnSpPr>
                <a:stCxn id="63" idx="6"/>
                <a:endCxn id="61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CaixaDeTexto 69">
                <a:extLst>
                  <a:ext uri="{FF2B5EF4-FFF2-40B4-BE49-F238E27FC236}">
                    <a16:creationId xmlns:a16="http://schemas.microsoft.com/office/drawing/2014/main" id="{12326A28-BC6B-4D3D-A1CD-EAFB86618775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71" name="CaixaDeTexto 70">
                <a:extLst>
                  <a:ext uri="{FF2B5EF4-FFF2-40B4-BE49-F238E27FC236}">
                    <a16:creationId xmlns:a16="http://schemas.microsoft.com/office/drawing/2014/main" id="{E1C05C18-D96F-4157-AED1-4B3A70FDBD1D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0</a:t>
                </a:r>
                <a:endParaRPr lang="pt-BR" dirty="0"/>
              </a:p>
            </p:txBody>
          </p:sp>
        </p:grpSp>
        <p:sp>
          <p:nvSpPr>
            <p:cNvPr id="58" name="CaixaDeTexto 57">
              <a:extLst>
                <a:ext uri="{FF2B5EF4-FFF2-40B4-BE49-F238E27FC236}">
                  <a16:creationId xmlns:a16="http://schemas.microsoft.com/office/drawing/2014/main" id="{99423DB6-3415-4479-8B39-E4CED59E044A}"/>
                </a:ext>
              </a:extLst>
            </p:cNvPr>
            <p:cNvSpPr txBox="1"/>
            <p:nvPr/>
          </p:nvSpPr>
          <p:spPr>
            <a:xfrm>
              <a:off x="1979712" y="1859175"/>
              <a:ext cx="97334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0.004</a:t>
              </a:r>
            </a:p>
          </p:txBody>
        </p:sp>
      </p:grpSp>
      <p:grpSp>
        <p:nvGrpSpPr>
          <p:cNvPr id="72" name="Agrupar 71">
            <a:extLst>
              <a:ext uri="{FF2B5EF4-FFF2-40B4-BE49-F238E27FC236}">
                <a16:creationId xmlns:a16="http://schemas.microsoft.com/office/drawing/2014/main" id="{8177F670-1400-4CEB-A853-28B6D0B196A1}"/>
              </a:ext>
            </a:extLst>
          </p:cNvPr>
          <p:cNvGrpSpPr/>
          <p:nvPr/>
        </p:nvGrpSpPr>
        <p:grpSpPr>
          <a:xfrm>
            <a:off x="2508310" y="2677478"/>
            <a:ext cx="2809301" cy="2052230"/>
            <a:chOff x="211081" y="51470"/>
            <a:chExt cx="2809301" cy="2052230"/>
          </a:xfrm>
        </p:grpSpPr>
        <p:grpSp>
          <p:nvGrpSpPr>
            <p:cNvPr id="73" name="Agrupar 72">
              <a:extLst>
                <a:ext uri="{FF2B5EF4-FFF2-40B4-BE49-F238E27FC236}">
                  <a16:creationId xmlns:a16="http://schemas.microsoft.com/office/drawing/2014/main" id="{E2A63B85-18E5-4992-81EB-60C8F2E3F754}"/>
                </a:ext>
              </a:extLst>
            </p:cNvPr>
            <p:cNvGrpSpPr/>
            <p:nvPr/>
          </p:nvGrpSpPr>
          <p:grpSpPr>
            <a:xfrm>
              <a:off x="211081" y="51470"/>
              <a:ext cx="1768632" cy="2052230"/>
              <a:chOff x="1068896" y="735544"/>
              <a:chExt cx="2989549" cy="3924438"/>
            </a:xfrm>
          </p:grpSpPr>
          <p:sp>
            <p:nvSpPr>
              <p:cNvPr id="77" name="Elipse 76">
                <a:extLst>
                  <a:ext uri="{FF2B5EF4-FFF2-40B4-BE49-F238E27FC236}">
                    <a16:creationId xmlns:a16="http://schemas.microsoft.com/office/drawing/2014/main" id="{EDCBA77A-FA1A-413F-8539-2C7E4C3F9F62}"/>
                  </a:ext>
                </a:extLst>
              </p:cNvPr>
              <p:cNvSpPr/>
              <p:nvPr/>
            </p:nvSpPr>
            <p:spPr>
              <a:xfrm>
                <a:off x="3554389" y="735544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Elipse 77">
                <a:extLst>
                  <a:ext uri="{FF2B5EF4-FFF2-40B4-BE49-F238E27FC236}">
                    <a16:creationId xmlns:a16="http://schemas.microsoft.com/office/drawing/2014/main" id="{45194C81-D8D7-4F94-BE79-0FC9BE7A4247}"/>
                  </a:ext>
                </a:extLst>
              </p:cNvPr>
              <p:cNvSpPr/>
              <p:nvPr/>
            </p:nvSpPr>
            <p:spPr>
              <a:xfrm>
                <a:off x="3554389" y="2376318"/>
                <a:ext cx="504056" cy="504056"/>
              </a:xfrm>
              <a:prstGeom prst="ellipse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Elipse 78">
                <a:extLst>
                  <a:ext uri="{FF2B5EF4-FFF2-40B4-BE49-F238E27FC236}">
                    <a16:creationId xmlns:a16="http://schemas.microsoft.com/office/drawing/2014/main" id="{C24B5FA5-ED8C-4C0D-B268-42846327B5EE}"/>
                  </a:ext>
                </a:extLst>
              </p:cNvPr>
              <p:cNvSpPr/>
              <p:nvPr/>
            </p:nvSpPr>
            <p:spPr>
              <a:xfrm>
                <a:off x="3554389" y="4155926"/>
                <a:ext cx="504056" cy="504056"/>
              </a:xfrm>
              <a:prstGeom prst="ellipse">
                <a:avLst/>
              </a:prstGeom>
              <a:solidFill>
                <a:srgbClr val="92D05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Elipse 79">
                <a:extLst>
                  <a:ext uri="{FF2B5EF4-FFF2-40B4-BE49-F238E27FC236}">
                    <a16:creationId xmlns:a16="http://schemas.microsoft.com/office/drawing/2014/main" id="{81807BFD-1D02-4A2B-80D5-1AAE1E0E4214}"/>
                  </a:ext>
                </a:extLst>
              </p:cNvPr>
              <p:cNvSpPr/>
              <p:nvPr/>
            </p:nvSpPr>
            <p:spPr>
              <a:xfrm>
                <a:off x="1069386" y="1807959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Elipse 80">
                <a:extLst>
                  <a:ext uri="{FF2B5EF4-FFF2-40B4-BE49-F238E27FC236}">
                    <a16:creationId xmlns:a16="http://schemas.microsoft.com/office/drawing/2014/main" id="{1F82E056-7395-4196-B3EC-BF27F7020FA3}"/>
                  </a:ext>
                </a:extLst>
              </p:cNvPr>
              <p:cNvSpPr/>
              <p:nvPr/>
            </p:nvSpPr>
            <p:spPr>
              <a:xfrm>
                <a:off x="1068896" y="3247764"/>
                <a:ext cx="504056" cy="504056"/>
              </a:xfrm>
              <a:prstGeom prst="ellips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Conector de Seta Reta 81">
                <a:extLst>
                  <a:ext uri="{FF2B5EF4-FFF2-40B4-BE49-F238E27FC236}">
                    <a16:creationId xmlns:a16="http://schemas.microsoft.com/office/drawing/2014/main" id="{35EC781B-42F8-470A-AC50-DEA4316E05F0}"/>
                  </a:ext>
                </a:extLst>
              </p:cNvPr>
              <p:cNvCxnSpPr>
                <a:stCxn id="80" idx="6"/>
                <a:endCxn id="77" idx="2"/>
              </p:cNvCxnSpPr>
              <p:nvPr/>
            </p:nvCxnSpPr>
            <p:spPr>
              <a:xfrm flipV="1">
                <a:off x="1573442" y="987572"/>
                <a:ext cx="1980947" cy="1072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Conector de Seta Reta 82">
                <a:extLst>
                  <a:ext uri="{FF2B5EF4-FFF2-40B4-BE49-F238E27FC236}">
                    <a16:creationId xmlns:a16="http://schemas.microsoft.com/office/drawing/2014/main" id="{C60CB604-AF04-4A9F-8B67-3A927A1BF9F8}"/>
                  </a:ext>
                </a:extLst>
              </p:cNvPr>
              <p:cNvCxnSpPr>
                <a:stCxn id="80" idx="6"/>
                <a:endCxn id="78" idx="2"/>
              </p:cNvCxnSpPr>
              <p:nvPr/>
            </p:nvCxnSpPr>
            <p:spPr>
              <a:xfrm>
                <a:off x="1573442" y="2059987"/>
                <a:ext cx="1980947" cy="5683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Conector de Seta Reta 83">
                <a:extLst>
                  <a:ext uri="{FF2B5EF4-FFF2-40B4-BE49-F238E27FC236}">
                    <a16:creationId xmlns:a16="http://schemas.microsoft.com/office/drawing/2014/main" id="{23556EE5-0DFE-4563-B7D6-80A049948DD0}"/>
                  </a:ext>
                </a:extLst>
              </p:cNvPr>
              <p:cNvCxnSpPr>
                <a:stCxn id="80" idx="6"/>
                <a:endCxn id="79" idx="2"/>
              </p:cNvCxnSpPr>
              <p:nvPr/>
            </p:nvCxnSpPr>
            <p:spPr>
              <a:xfrm>
                <a:off x="1573442" y="2059987"/>
                <a:ext cx="1980947" cy="23479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Conector de Seta Reta 84">
                <a:extLst>
                  <a:ext uri="{FF2B5EF4-FFF2-40B4-BE49-F238E27FC236}">
                    <a16:creationId xmlns:a16="http://schemas.microsoft.com/office/drawing/2014/main" id="{C69AFC7D-2F8C-43B8-B7F7-B3F3241A13EE}"/>
                  </a:ext>
                </a:extLst>
              </p:cNvPr>
              <p:cNvCxnSpPr>
                <a:stCxn id="81" idx="6"/>
                <a:endCxn id="77" idx="2"/>
              </p:cNvCxnSpPr>
              <p:nvPr/>
            </p:nvCxnSpPr>
            <p:spPr>
              <a:xfrm flipV="1">
                <a:off x="1572952" y="987572"/>
                <a:ext cx="1981437" cy="2512220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Conector de Seta Reta 85">
                <a:extLst>
                  <a:ext uri="{FF2B5EF4-FFF2-40B4-BE49-F238E27FC236}">
                    <a16:creationId xmlns:a16="http://schemas.microsoft.com/office/drawing/2014/main" id="{EA89F3D3-267E-485C-958C-6AECAC70859A}"/>
                  </a:ext>
                </a:extLst>
              </p:cNvPr>
              <p:cNvCxnSpPr>
                <a:stCxn id="81" idx="6"/>
                <a:endCxn id="78" idx="2"/>
              </p:cNvCxnSpPr>
              <p:nvPr/>
            </p:nvCxnSpPr>
            <p:spPr>
              <a:xfrm flipV="1">
                <a:off x="1572952" y="2628346"/>
                <a:ext cx="1981437" cy="871446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Conector de Seta Reta 86">
                <a:extLst>
                  <a:ext uri="{FF2B5EF4-FFF2-40B4-BE49-F238E27FC236}">
                    <a16:creationId xmlns:a16="http://schemas.microsoft.com/office/drawing/2014/main" id="{766C3762-A5B5-4E5A-954E-FD8861C0BBCF}"/>
                  </a:ext>
                </a:extLst>
              </p:cNvPr>
              <p:cNvCxnSpPr>
                <a:stCxn id="81" idx="6"/>
                <a:endCxn id="79" idx="2"/>
              </p:cNvCxnSpPr>
              <p:nvPr/>
            </p:nvCxnSpPr>
            <p:spPr>
              <a:xfrm>
                <a:off x="1572952" y="3499792"/>
                <a:ext cx="1981437" cy="908162"/>
              </a:xfrm>
              <a:prstGeom prst="straightConnector1">
                <a:avLst/>
              </a:prstGeom>
              <a:ln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CaixaDeTexto 87">
                <a:extLst>
                  <a:ext uri="{FF2B5EF4-FFF2-40B4-BE49-F238E27FC236}">
                    <a16:creationId xmlns:a16="http://schemas.microsoft.com/office/drawing/2014/main" id="{F4038BEA-7808-41B0-9243-473C425BE2DB}"/>
                  </a:ext>
                </a:extLst>
              </p:cNvPr>
              <p:cNvSpPr txBox="1"/>
              <p:nvPr/>
            </p:nvSpPr>
            <p:spPr>
              <a:xfrm>
                <a:off x="1116335" y="1855069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  <p:sp>
            <p:nvSpPr>
              <p:cNvPr id="89" name="CaixaDeTexto 88">
                <a:extLst>
                  <a:ext uri="{FF2B5EF4-FFF2-40B4-BE49-F238E27FC236}">
                    <a16:creationId xmlns:a16="http://schemas.microsoft.com/office/drawing/2014/main" id="{3A5C7986-9600-4396-947F-410CD4BEB9EC}"/>
                  </a:ext>
                </a:extLst>
              </p:cNvPr>
              <p:cNvSpPr txBox="1"/>
              <p:nvPr/>
            </p:nvSpPr>
            <p:spPr>
              <a:xfrm>
                <a:off x="1107865" y="3295230"/>
                <a:ext cx="463880" cy="5002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100" dirty="0"/>
                  <a:t>1</a:t>
                </a:r>
                <a:endParaRPr lang="pt-BR" dirty="0"/>
              </a:p>
            </p:txBody>
          </p:sp>
        </p:grpSp>
        <p:sp>
          <p:nvSpPr>
            <p:cNvPr id="76" name="CaixaDeTexto 75">
              <a:extLst>
                <a:ext uri="{FF2B5EF4-FFF2-40B4-BE49-F238E27FC236}">
                  <a16:creationId xmlns:a16="http://schemas.microsoft.com/office/drawing/2014/main" id="{0D9F1E04-1A3F-484E-ACA8-E8679E895772}"/>
                </a:ext>
              </a:extLst>
            </p:cNvPr>
            <p:cNvSpPr txBox="1"/>
            <p:nvPr/>
          </p:nvSpPr>
          <p:spPr>
            <a:xfrm>
              <a:off x="1979712" y="1859175"/>
              <a:ext cx="1040670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900" b="1" dirty="0"/>
                <a:t>Delta = -0.003</a:t>
              </a:r>
            </a:p>
          </p:txBody>
        </p:sp>
      </p:grp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F538AA44-459C-48ED-AAF8-E9FBEBE9D984}"/>
              </a:ext>
            </a:extLst>
          </p:cNvPr>
          <p:cNvSpPr txBox="1"/>
          <p:nvPr/>
        </p:nvSpPr>
        <p:spPr>
          <a:xfrm>
            <a:off x="4657142" y="2641476"/>
            <a:ext cx="43492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0 * (-0.004) + 0 * 0.005 + 1 * 0.004 + 1 * (-0.003) = 0.001</a:t>
            </a:r>
          </a:p>
        </p:txBody>
      </p:sp>
      <p:sp>
        <p:nvSpPr>
          <p:cNvPr id="92" name="CaixaDeTexto 91">
            <a:extLst>
              <a:ext uri="{FF2B5EF4-FFF2-40B4-BE49-F238E27FC236}">
                <a16:creationId xmlns:a16="http://schemas.microsoft.com/office/drawing/2014/main" id="{BA612150-5439-4C08-9448-1F2C30FBAC10}"/>
              </a:ext>
            </a:extLst>
          </p:cNvPr>
          <p:cNvSpPr txBox="1"/>
          <p:nvPr/>
        </p:nvSpPr>
        <p:spPr>
          <a:xfrm>
            <a:off x="4663886" y="2929508"/>
            <a:ext cx="43492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0 * (-0.004) + 1 * 0.005 + 0 * 0.004 + 1 * (-0.003) = 0.002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CaixaDeTexto 73">
                <a:extLst>
                  <a:ext uri="{FF2B5EF4-FFF2-40B4-BE49-F238E27FC236}">
                    <a16:creationId xmlns:a16="http://schemas.microsoft.com/office/drawing/2014/main" id="{F19945C5-C2A9-419A-AC77-C294C2CC552D}"/>
                  </a:ext>
                </a:extLst>
              </p:cNvPr>
              <p:cNvSpPr txBox="1"/>
              <p:nvPr/>
            </p:nvSpPr>
            <p:spPr>
              <a:xfrm>
                <a:off x="6151574" y="369977"/>
                <a:ext cx="2859501" cy="3385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𝑝𝑒𝑠𝑜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sz="1100" i="1" baseline="-25000">
                          <a:latin typeface="Cambria Math" panose="02040503050406030204" pitchFamily="18" charset="0"/>
                        </a:rPr>
                        <m:t>+1=</m:t>
                      </m:r>
                      <m:d>
                        <m:dPr>
                          <m:ctrlPr>
                            <a:rPr lang="pt-BR" sz="11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sz="1100" i="1" baseline="-2500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sz="1100" i="1">
                              <a:latin typeface="Cambria Math" panose="02040503050406030204" pitchFamily="18" charset="0"/>
                            </a:rPr>
                            <m:t>𝑚𝑜𝑚𝑒𝑛𝑡𝑜</m:t>
                          </m:r>
                        </m:e>
                      </m:d>
                      <m:r>
                        <a:rPr lang="pt-BR" sz="1100" i="1">
                          <a:latin typeface="Cambria Math" panose="02040503050406030204" pitchFamily="18" charset="0"/>
                        </a:rPr>
                        <m:t>+</m:t>
                      </m:r>
                    </m:oMath>
                    <m:oMath xmlns:m="http://schemas.openxmlformats.org/officeDocument/2006/math">
                      <m:r>
                        <a:rPr lang="pt-BR" sz="11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𝒆𝒏𝒕𝒓𝒂𝒅𝒂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𝒅𝒆𝒍𝒕𝒂</m:t>
                      </m:r>
                      <m:r>
                        <a:rPr lang="pt-BR" sz="1100" b="1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𝑡𝑎𝑥𝑎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𝑎𝑝𝑟𝑒𝑛𝑑𝑖𝑧𝑎𝑔𝑒𝑚</m:t>
                      </m:r>
                      <m:r>
                        <a:rPr lang="pt-BR" sz="11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sz="1100" dirty="0"/>
              </a:p>
            </p:txBody>
          </p:sp>
        </mc:Choice>
        <mc:Fallback xmlns="">
          <p:sp>
            <p:nvSpPr>
              <p:cNvPr id="74" name="CaixaDeTexto 73">
                <a:extLst>
                  <a:ext uri="{FF2B5EF4-FFF2-40B4-BE49-F238E27FC236}">
                    <a16:creationId xmlns:a16="http://schemas.microsoft.com/office/drawing/2014/main" id="{F19945C5-C2A9-419A-AC77-C294C2CC55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1574" y="369977"/>
                <a:ext cx="2859501" cy="338554"/>
              </a:xfrm>
              <a:prstGeom prst="rect">
                <a:avLst/>
              </a:prstGeom>
              <a:blipFill>
                <a:blip r:embed="rId3"/>
                <a:stretch>
                  <a:fillRect l="-881" t="-3571" r="-441" b="-1428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341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  <p:bldP spid="9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556FDBD3-ADB5-4E3F-81DB-1859645C9955}"/>
                  </a:ext>
                </a:extLst>
              </p:cNvPr>
              <p:cNvSpPr txBox="1"/>
              <p:nvPr/>
            </p:nvSpPr>
            <p:spPr>
              <a:xfrm>
                <a:off x="160422" y="1715312"/>
                <a:ext cx="4078937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1600" i="1">
                          <a:latin typeface="Cambria Math" panose="02040503050406030204" pitchFamily="18" charset="0"/>
                        </a:rPr>
                        <m:t>𝑃𝑒𝑠𝑜</m:t>
                      </m:r>
                      <m:r>
                        <a:rPr lang="pt-BR" sz="1600" i="1" baseline="-2500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sz="1600" i="1" baseline="-25000">
                          <a:latin typeface="Cambria Math" panose="02040503050406030204" pitchFamily="18" charset="0"/>
                        </a:rPr>
                        <m:t>+1=</m:t>
                      </m:r>
                      <m:d>
                        <m:dPr>
                          <m:ctrlPr>
                            <a:rPr lang="pt-BR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𝑝𝑒𝑠𝑜</m:t>
                          </m:r>
                          <m:r>
                            <a:rPr lang="pt-BR" sz="1600" i="1" baseline="-2500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𝑚𝑜𝑚𝑒𝑛𝑡𝑜</m:t>
                          </m:r>
                        </m:e>
                      </m:d>
                      <m:r>
                        <a:rPr lang="pt-BR" sz="1600" i="1"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pt-BR" sz="160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6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𝑒𝑛𝑡𝑟𝑎𝑑𝑎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𝑑𝑒𝑙𝑡𝑎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𝑡𝑎𝑥𝑎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𝑎𝑝𝑟𝑒𝑛𝑑𝑖𝑧𝑎𝑔𝑒𝑚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sz="1600" dirty="0"/>
              </a:p>
            </p:txBody>
          </p:sp>
        </mc:Choice>
        <mc:Fallback xmlns="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556FDBD3-ADB5-4E3F-81DB-1859645C99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422" y="1715312"/>
                <a:ext cx="4078937" cy="492443"/>
              </a:xfrm>
              <a:prstGeom prst="rect">
                <a:avLst/>
              </a:prstGeom>
              <a:blipFill>
                <a:blip r:embed="rId3"/>
                <a:stretch>
                  <a:fillRect l="-1863" t="-2500" r="-311" b="-1500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ixaDeTexto 3">
            <a:extLst>
              <a:ext uri="{FF2B5EF4-FFF2-40B4-BE49-F238E27FC236}">
                <a16:creationId xmlns:a16="http://schemas.microsoft.com/office/drawing/2014/main" id="{4B4433F8-D988-42E8-B895-D06FFA608E9D}"/>
              </a:ext>
            </a:extLst>
          </p:cNvPr>
          <p:cNvSpPr txBox="1"/>
          <p:nvPr/>
        </p:nvSpPr>
        <p:spPr>
          <a:xfrm>
            <a:off x="35497" y="265212"/>
            <a:ext cx="344677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Taxa de aprendizagem = 0.3</a:t>
            </a:r>
          </a:p>
          <a:p>
            <a:r>
              <a:rPr lang="pt-BR" dirty="0"/>
              <a:t>Momento = 1</a:t>
            </a:r>
          </a:p>
          <a:p>
            <a:r>
              <a:rPr lang="pt-BR" dirty="0"/>
              <a:t>Entrada x delta</a:t>
            </a:r>
          </a:p>
          <a:p>
            <a:r>
              <a:rPr lang="pt-BR" dirty="0"/>
              <a:t>-0.000  -0.010  0.001</a:t>
            </a:r>
          </a:p>
          <a:p>
            <a:r>
              <a:rPr lang="pt-BR" dirty="0"/>
              <a:t>-0.000  -0.012  0.002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6875F163-EAA0-4F19-8B18-0B693B532369}"/>
              </a:ext>
            </a:extLst>
          </p:cNvPr>
          <p:cNvSpPr txBox="1"/>
          <p:nvPr/>
        </p:nvSpPr>
        <p:spPr>
          <a:xfrm>
            <a:off x="35496" y="2281436"/>
            <a:ext cx="454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(-0.424 * 1) + (-0.000) * 0.3 = </a:t>
            </a:r>
            <a:r>
              <a:rPr lang="pt-BR" b="1" dirty="0"/>
              <a:t>-0.424</a:t>
            </a: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98E2E8C0-E9B0-4E31-8A9A-DADF961301A2}"/>
              </a:ext>
            </a:extLst>
          </p:cNvPr>
          <p:cNvGrpSpPr/>
          <p:nvPr/>
        </p:nvGrpSpPr>
        <p:grpSpPr>
          <a:xfrm>
            <a:off x="6886296" y="317342"/>
            <a:ext cx="2053445" cy="2695596"/>
            <a:chOff x="1068896" y="735544"/>
            <a:chExt cx="2989549" cy="3924438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C9335D9B-21F4-4014-8BEC-0792712FD85D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700" dirty="0">
                <a:solidFill>
                  <a:schemeClr val="tx1"/>
                </a:solidFill>
              </a:endParaRPr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45FCFB3B-E24E-4225-B993-ED28F3EE2487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700" dirty="0">
                <a:solidFill>
                  <a:schemeClr val="tx1"/>
                </a:solidFill>
              </a:endParaRPr>
            </a:p>
          </p:txBody>
        </p:sp>
        <p:sp>
          <p:nvSpPr>
            <p:cNvPr id="32" name="Elipse 31">
              <a:extLst>
                <a:ext uri="{FF2B5EF4-FFF2-40B4-BE49-F238E27FC236}">
                  <a16:creationId xmlns:a16="http://schemas.microsoft.com/office/drawing/2014/main" id="{44EE0157-295D-4695-8D3A-A3B1DD4F5CFE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700" dirty="0">
                <a:solidFill>
                  <a:schemeClr val="tx1"/>
                </a:solidFill>
              </a:endParaRPr>
            </a:p>
          </p:txBody>
        </p:sp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3086F647-673B-4BA7-A83E-37C7C5039C67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700" dirty="0">
                <a:solidFill>
                  <a:schemeClr val="tx1"/>
                </a:solidFill>
              </a:endParaRPr>
            </a:p>
          </p:txBody>
        </p:sp>
        <p:sp>
          <p:nvSpPr>
            <p:cNvPr id="51" name="Elipse 50">
              <a:extLst>
                <a:ext uri="{FF2B5EF4-FFF2-40B4-BE49-F238E27FC236}">
                  <a16:creationId xmlns:a16="http://schemas.microsoft.com/office/drawing/2014/main" id="{ED3B5EDD-8D3E-41E4-A8B8-0B9F25949262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700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Conector de Seta Reta 51">
              <a:extLst>
                <a:ext uri="{FF2B5EF4-FFF2-40B4-BE49-F238E27FC236}">
                  <a16:creationId xmlns:a16="http://schemas.microsoft.com/office/drawing/2014/main" id="{13065224-89BC-4D7A-A1A2-95F0848B48C3}"/>
                </a:ext>
              </a:extLst>
            </p:cNvPr>
            <p:cNvCxnSpPr>
              <a:stCxn id="36" idx="6"/>
              <a:endCxn id="30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de Seta Reta 52">
              <a:extLst>
                <a:ext uri="{FF2B5EF4-FFF2-40B4-BE49-F238E27FC236}">
                  <a16:creationId xmlns:a16="http://schemas.microsoft.com/office/drawing/2014/main" id="{EF576EC6-B40D-4CDF-984B-C67BCC43DEFC}"/>
                </a:ext>
              </a:extLst>
            </p:cNvPr>
            <p:cNvCxnSpPr>
              <a:stCxn id="36" idx="6"/>
              <a:endCxn id="31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de Seta Reta 53">
              <a:extLst>
                <a:ext uri="{FF2B5EF4-FFF2-40B4-BE49-F238E27FC236}">
                  <a16:creationId xmlns:a16="http://schemas.microsoft.com/office/drawing/2014/main" id="{E4AFFA3A-491E-4535-BC17-D85697FD667B}"/>
                </a:ext>
              </a:extLst>
            </p:cNvPr>
            <p:cNvCxnSpPr>
              <a:stCxn id="36" idx="6"/>
              <a:endCxn id="32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de Seta Reta 54">
              <a:extLst>
                <a:ext uri="{FF2B5EF4-FFF2-40B4-BE49-F238E27FC236}">
                  <a16:creationId xmlns:a16="http://schemas.microsoft.com/office/drawing/2014/main" id="{CC8EFAA1-EAFB-49B0-8B3B-2A9E630B9650}"/>
                </a:ext>
              </a:extLst>
            </p:cNvPr>
            <p:cNvCxnSpPr>
              <a:stCxn id="51" idx="6"/>
              <a:endCxn id="30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de Seta Reta 55">
              <a:extLst>
                <a:ext uri="{FF2B5EF4-FFF2-40B4-BE49-F238E27FC236}">
                  <a16:creationId xmlns:a16="http://schemas.microsoft.com/office/drawing/2014/main" id="{AE2FDC18-EBF8-4D1D-AAE4-180D49214428}"/>
                </a:ext>
              </a:extLst>
            </p:cNvPr>
            <p:cNvCxnSpPr>
              <a:stCxn id="51" idx="6"/>
              <a:endCxn id="31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de Seta Reta 56">
              <a:extLst>
                <a:ext uri="{FF2B5EF4-FFF2-40B4-BE49-F238E27FC236}">
                  <a16:creationId xmlns:a16="http://schemas.microsoft.com/office/drawing/2014/main" id="{881282C3-7AE5-4870-B00B-E696D85D23D1}"/>
                </a:ext>
              </a:extLst>
            </p:cNvPr>
            <p:cNvCxnSpPr>
              <a:stCxn id="51" idx="6"/>
              <a:endCxn id="32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CaixaDeTexto 60">
              <a:extLst>
                <a:ext uri="{FF2B5EF4-FFF2-40B4-BE49-F238E27FC236}">
                  <a16:creationId xmlns:a16="http://schemas.microsoft.com/office/drawing/2014/main" id="{FC30708D-8131-4642-8452-679E98934A95}"/>
                </a:ext>
              </a:extLst>
            </p:cNvPr>
            <p:cNvSpPr txBox="1"/>
            <p:nvPr/>
          </p:nvSpPr>
          <p:spPr>
            <a:xfrm>
              <a:off x="2697367" y="935444"/>
              <a:ext cx="71226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-0.424</a:t>
              </a:r>
            </a:p>
          </p:txBody>
        </p:sp>
        <p:sp>
          <p:nvSpPr>
            <p:cNvPr id="62" name="CaixaDeTexto 61">
              <a:extLst>
                <a:ext uri="{FF2B5EF4-FFF2-40B4-BE49-F238E27FC236}">
                  <a16:creationId xmlns:a16="http://schemas.microsoft.com/office/drawing/2014/main" id="{D3C18982-36EF-469E-9AEC-EC600CAD4742}"/>
                </a:ext>
              </a:extLst>
            </p:cNvPr>
            <p:cNvSpPr txBox="1"/>
            <p:nvPr/>
          </p:nvSpPr>
          <p:spPr>
            <a:xfrm>
              <a:off x="2651320" y="2479864"/>
              <a:ext cx="71226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-0.740</a:t>
              </a:r>
            </a:p>
          </p:txBody>
        </p:sp>
        <p:sp>
          <p:nvSpPr>
            <p:cNvPr id="63" name="CaixaDeTexto 62">
              <a:extLst>
                <a:ext uri="{FF2B5EF4-FFF2-40B4-BE49-F238E27FC236}">
                  <a16:creationId xmlns:a16="http://schemas.microsoft.com/office/drawing/2014/main" id="{C7376F4C-A259-414A-A895-72613814156F}"/>
                </a:ext>
              </a:extLst>
            </p:cNvPr>
            <p:cNvSpPr txBox="1"/>
            <p:nvPr/>
          </p:nvSpPr>
          <p:spPr>
            <a:xfrm>
              <a:off x="2559435" y="3818198"/>
              <a:ext cx="71226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-0.961</a:t>
              </a:r>
            </a:p>
          </p:txBody>
        </p:sp>
        <p:sp>
          <p:nvSpPr>
            <p:cNvPr id="64" name="CaixaDeTexto 63">
              <a:extLst>
                <a:ext uri="{FF2B5EF4-FFF2-40B4-BE49-F238E27FC236}">
                  <a16:creationId xmlns:a16="http://schemas.microsoft.com/office/drawing/2014/main" id="{9B6AE434-BF49-49E5-86B5-4CE5C90AC71F}"/>
                </a:ext>
              </a:extLst>
            </p:cNvPr>
            <p:cNvSpPr txBox="1"/>
            <p:nvPr/>
          </p:nvSpPr>
          <p:spPr>
            <a:xfrm>
              <a:off x="3233666" y="1271528"/>
              <a:ext cx="63758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0.358</a:t>
              </a:r>
            </a:p>
          </p:txBody>
        </p:sp>
        <p:sp>
          <p:nvSpPr>
            <p:cNvPr id="65" name="CaixaDeTexto 64">
              <a:extLst>
                <a:ext uri="{FF2B5EF4-FFF2-40B4-BE49-F238E27FC236}">
                  <a16:creationId xmlns:a16="http://schemas.microsoft.com/office/drawing/2014/main" id="{D26C51A1-B828-4568-8EC0-49E7A3F4464F}"/>
                </a:ext>
              </a:extLst>
            </p:cNvPr>
            <p:cNvSpPr txBox="1"/>
            <p:nvPr/>
          </p:nvSpPr>
          <p:spPr>
            <a:xfrm>
              <a:off x="3032555" y="2749569"/>
              <a:ext cx="71226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-0.577</a:t>
              </a:r>
            </a:p>
          </p:txBody>
        </p:sp>
        <p:sp>
          <p:nvSpPr>
            <p:cNvPr id="66" name="CaixaDeTexto 65">
              <a:extLst>
                <a:ext uri="{FF2B5EF4-FFF2-40B4-BE49-F238E27FC236}">
                  <a16:creationId xmlns:a16="http://schemas.microsoft.com/office/drawing/2014/main" id="{BF8FB2A7-6666-412A-A72B-5A28C72213FB}"/>
                </a:ext>
              </a:extLst>
            </p:cNvPr>
            <p:cNvSpPr txBox="1"/>
            <p:nvPr/>
          </p:nvSpPr>
          <p:spPr>
            <a:xfrm>
              <a:off x="2893512" y="4329759"/>
              <a:ext cx="71226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-0.469</a:t>
              </a:r>
            </a:p>
          </p:txBody>
        </p:sp>
      </p:grp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50DF3A9F-8ABB-4453-9738-8D53386D1B90}"/>
              </a:ext>
            </a:extLst>
          </p:cNvPr>
          <p:cNvSpPr txBox="1"/>
          <p:nvPr/>
        </p:nvSpPr>
        <p:spPr>
          <a:xfrm>
            <a:off x="35497" y="2694253"/>
            <a:ext cx="4278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(0.358 * 1) + (-0.000) * 0.3 = </a:t>
            </a:r>
            <a:r>
              <a:rPr lang="pt-BR" b="1" dirty="0"/>
              <a:t>0.358</a:t>
            </a:r>
          </a:p>
        </p:txBody>
      </p:sp>
      <p:sp>
        <p:nvSpPr>
          <p:cNvPr id="78" name="CaixaDeTexto 77">
            <a:extLst>
              <a:ext uri="{FF2B5EF4-FFF2-40B4-BE49-F238E27FC236}">
                <a16:creationId xmlns:a16="http://schemas.microsoft.com/office/drawing/2014/main" id="{227D1506-6D95-4883-96C9-34DFEB2F7F32}"/>
              </a:ext>
            </a:extLst>
          </p:cNvPr>
          <p:cNvSpPr txBox="1"/>
          <p:nvPr/>
        </p:nvSpPr>
        <p:spPr>
          <a:xfrm>
            <a:off x="33832" y="3126301"/>
            <a:ext cx="454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(-0.740 * 1) + (-0.010) * 0.3 = </a:t>
            </a:r>
            <a:r>
              <a:rPr lang="pt-BR" b="1" dirty="0"/>
              <a:t>-0.743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50F7EBFA-DD06-4640-B966-D405EB78BCE2}"/>
              </a:ext>
            </a:extLst>
          </p:cNvPr>
          <p:cNvSpPr txBox="1"/>
          <p:nvPr/>
        </p:nvSpPr>
        <p:spPr>
          <a:xfrm>
            <a:off x="35496" y="3486341"/>
            <a:ext cx="454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(-0.577 * 1) + (-0.012) * 0.3 = </a:t>
            </a:r>
            <a:r>
              <a:rPr lang="pt-BR" b="1" dirty="0"/>
              <a:t>-0.581</a:t>
            </a:r>
          </a:p>
        </p:txBody>
      </p: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4F36C9B9-20D3-4E1D-868E-FDCD047F6D7C}"/>
              </a:ext>
            </a:extLst>
          </p:cNvPr>
          <p:cNvSpPr txBox="1"/>
          <p:nvPr/>
        </p:nvSpPr>
        <p:spPr>
          <a:xfrm>
            <a:off x="35497" y="3928328"/>
            <a:ext cx="4261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(-0.961 * 1) + 0.001 * 0.3 = </a:t>
            </a:r>
            <a:r>
              <a:rPr lang="pt-BR" b="1" dirty="0"/>
              <a:t>-0.961</a:t>
            </a:r>
          </a:p>
        </p:txBody>
      </p:sp>
      <p:sp>
        <p:nvSpPr>
          <p:cNvPr id="81" name="CaixaDeTexto 80">
            <a:extLst>
              <a:ext uri="{FF2B5EF4-FFF2-40B4-BE49-F238E27FC236}">
                <a16:creationId xmlns:a16="http://schemas.microsoft.com/office/drawing/2014/main" id="{D10B340B-82FF-447C-A15D-4A3A3AB057BC}"/>
              </a:ext>
            </a:extLst>
          </p:cNvPr>
          <p:cNvSpPr txBox="1"/>
          <p:nvPr/>
        </p:nvSpPr>
        <p:spPr>
          <a:xfrm>
            <a:off x="35497" y="4288368"/>
            <a:ext cx="4261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(-0.469 * 1) + 0.002 * 0.3 = </a:t>
            </a:r>
            <a:r>
              <a:rPr lang="pt-BR" b="1" dirty="0"/>
              <a:t>-0.468</a:t>
            </a:r>
          </a:p>
        </p:txBody>
      </p:sp>
      <p:grpSp>
        <p:nvGrpSpPr>
          <p:cNvPr id="82" name="Agrupar 81">
            <a:extLst>
              <a:ext uri="{FF2B5EF4-FFF2-40B4-BE49-F238E27FC236}">
                <a16:creationId xmlns:a16="http://schemas.microsoft.com/office/drawing/2014/main" id="{9BF699E0-0CBE-43FC-9965-E87BDD50F411}"/>
              </a:ext>
            </a:extLst>
          </p:cNvPr>
          <p:cNvGrpSpPr/>
          <p:nvPr/>
        </p:nvGrpSpPr>
        <p:grpSpPr>
          <a:xfrm>
            <a:off x="4966828" y="2425452"/>
            <a:ext cx="2053445" cy="2695596"/>
            <a:chOff x="1068896" y="735544"/>
            <a:chExt cx="2989549" cy="3924438"/>
          </a:xfrm>
        </p:grpSpPr>
        <p:sp>
          <p:nvSpPr>
            <p:cNvPr id="83" name="Elipse 82">
              <a:extLst>
                <a:ext uri="{FF2B5EF4-FFF2-40B4-BE49-F238E27FC236}">
                  <a16:creationId xmlns:a16="http://schemas.microsoft.com/office/drawing/2014/main" id="{D7042BBE-4169-48B4-A9B5-70B4FF85348E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700" dirty="0">
                <a:solidFill>
                  <a:schemeClr val="tx1"/>
                </a:solidFill>
              </a:endParaRPr>
            </a:p>
          </p:txBody>
        </p:sp>
        <p:sp>
          <p:nvSpPr>
            <p:cNvPr id="84" name="Elipse 83">
              <a:extLst>
                <a:ext uri="{FF2B5EF4-FFF2-40B4-BE49-F238E27FC236}">
                  <a16:creationId xmlns:a16="http://schemas.microsoft.com/office/drawing/2014/main" id="{E8043147-1562-44B0-8ACD-E169BE5BF157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700" dirty="0">
                <a:solidFill>
                  <a:schemeClr val="tx1"/>
                </a:solidFill>
              </a:endParaRPr>
            </a:p>
          </p:txBody>
        </p:sp>
        <p:sp>
          <p:nvSpPr>
            <p:cNvPr id="85" name="Elipse 84">
              <a:extLst>
                <a:ext uri="{FF2B5EF4-FFF2-40B4-BE49-F238E27FC236}">
                  <a16:creationId xmlns:a16="http://schemas.microsoft.com/office/drawing/2014/main" id="{ED248934-1148-4567-85EA-CEE899BFAF03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700" dirty="0">
                <a:solidFill>
                  <a:schemeClr val="tx1"/>
                </a:solidFill>
              </a:endParaRPr>
            </a:p>
          </p:txBody>
        </p:sp>
        <p:sp>
          <p:nvSpPr>
            <p:cNvPr id="86" name="Elipse 85">
              <a:extLst>
                <a:ext uri="{FF2B5EF4-FFF2-40B4-BE49-F238E27FC236}">
                  <a16:creationId xmlns:a16="http://schemas.microsoft.com/office/drawing/2014/main" id="{61749F33-9E12-4807-B941-042A8EB23D1D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700" dirty="0">
                <a:solidFill>
                  <a:schemeClr val="tx1"/>
                </a:solidFill>
              </a:endParaRPr>
            </a:p>
          </p:txBody>
        </p:sp>
        <p:sp>
          <p:nvSpPr>
            <p:cNvPr id="87" name="Elipse 86">
              <a:extLst>
                <a:ext uri="{FF2B5EF4-FFF2-40B4-BE49-F238E27FC236}">
                  <a16:creationId xmlns:a16="http://schemas.microsoft.com/office/drawing/2014/main" id="{748B2375-ACCB-4ABC-9E7F-C8F7EE2D7388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700" dirty="0">
                <a:solidFill>
                  <a:schemeClr val="tx1"/>
                </a:solidFill>
              </a:endParaRPr>
            </a:p>
          </p:txBody>
        </p:sp>
        <p:cxnSp>
          <p:nvCxnSpPr>
            <p:cNvPr id="88" name="Conector de Seta Reta 87">
              <a:extLst>
                <a:ext uri="{FF2B5EF4-FFF2-40B4-BE49-F238E27FC236}">
                  <a16:creationId xmlns:a16="http://schemas.microsoft.com/office/drawing/2014/main" id="{10E75C5E-083D-4681-ACEB-B44B163F3A0C}"/>
                </a:ext>
              </a:extLst>
            </p:cNvPr>
            <p:cNvCxnSpPr>
              <a:stCxn id="86" idx="6"/>
              <a:endCxn id="83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de Seta Reta 88">
              <a:extLst>
                <a:ext uri="{FF2B5EF4-FFF2-40B4-BE49-F238E27FC236}">
                  <a16:creationId xmlns:a16="http://schemas.microsoft.com/office/drawing/2014/main" id="{DEA61543-5100-43F7-B1A8-36E9D9905F19}"/>
                </a:ext>
              </a:extLst>
            </p:cNvPr>
            <p:cNvCxnSpPr>
              <a:stCxn id="86" idx="6"/>
              <a:endCxn id="84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>
              <a:extLst>
                <a:ext uri="{FF2B5EF4-FFF2-40B4-BE49-F238E27FC236}">
                  <a16:creationId xmlns:a16="http://schemas.microsoft.com/office/drawing/2014/main" id="{FEE3E5E7-7DC2-4622-9DFB-37EC7F3DE47A}"/>
                </a:ext>
              </a:extLst>
            </p:cNvPr>
            <p:cNvCxnSpPr>
              <a:stCxn id="86" idx="6"/>
              <a:endCxn id="85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de Seta Reta 90">
              <a:extLst>
                <a:ext uri="{FF2B5EF4-FFF2-40B4-BE49-F238E27FC236}">
                  <a16:creationId xmlns:a16="http://schemas.microsoft.com/office/drawing/2014/main" id="{F294F81F-B89F-4A86-944A-674EF41CA324}"/>
                </a:ext>
              </a:extLst>
            </p:cNvPr>
            <p:cNvCxnSpPr>
              <a:stCxn id="87" idx="6"/>
              <a:endCxn id="83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de Seta Reta 91">
              <a:extLst>
                <a:ext uri="{FF2B5EF4-FFF2-40B4-BE49-F238E27FC236}">
                  <a16:creationId xmlns:a16="http://schemas.microsoft.com/office/drawing/2014/main" id="{8A73E383-A5E7-4B57-A145-A8E79F4043B2}"/>
                </a:ext>
              </a:extLst>
            </p:cNvPr>
            <p:cNvCxnSpPr>
              <a:stCxn id="87" idx="6"/>
              <a:endCxn id="84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de Seta Reta 92">
              <a:extLst>
                <a:ext uri="{FF2B5EF4-FFF2-40B4-BE49-F238E27FC236}">
                  <a16:creationId xmlns:a16="http://schemas.microsoft.com/office/drawing/2014/main" id="{39422805-B6BD-4B79-B61A-DADC125F277F}"/>
                </a:ext>
              </a:extLst>
            </p:cNvPr>
            <p:cNvCxnSpPr>
              <a:stCxn id="87" idx="6"/>
              <a:endCxn id="85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CaixaDeTexto 93">
              <a:extLst>
                <a:ext uri="{FF2B5EF4-FFF2-40B4-BE49-F238E27FC236}">
                  <a16:creationId xmlns:a16="http://schemas.microsoft.com/office/drawing/2014/main" id="{9BFA86A2-FB83-4121-8230-F3EFB0E20C24}"/>
                </a:ext>
              </a:extLst>
            </p:cNvPr>
            <p:cNvSpPr txBox="1"/>
            <p:nvPr/>
          </p:nvSpPr>
          <p:spPr>
            <a:xfrm>
              <a:off x="2697367" y="935444"/>
              <a:ext cx="71226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-0.424</a:t>
              </a:r>
            </a:p>
          </p:txBody>
        </p:sp>
        <p:sp>
          <p:nvSpPr>
            <p:cNvPr id="95" name="CaixaDeTexto 94">
              <a:extLst>
                <a:ext uri="{FF2B5EF4-FFF2-40B4-BE49-F238E27FC236}">
                  <a16:creationId xmlns:a16="http://schemas.microsoft.com/office/drawing/2014/main" id="{C39B804A-1123-4BD7-AD03-088951AA64E4}"/>
                </a:ext>
              </a:extLst>
            </p:cNvPr>
            <p:cNvSpPr txBox="1"/>
            <p:nvPr/>
          </p:nvSpPr>
          <p:spPr>
            <a:xfrm>
              <a:off x="2651320" y="2479864"/>
              <a:ext cx="71226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-0.743</a:t>
              </a:r>
            </a:p>
          </p:txBody>
        </p:sp>
        <p:sp>
          <p:nvSpPr>
            <p:cNvPr id="96" name="CaixaDeTexto 95">
              <a:extLst>
                <a:ext uri="{FF2B5EF4-FFF2-40B4-BE49-F238E27FC236}">
                  <a16:creationId xmlns:a16="http://schemas.microsoft.com/office/drawing/2014/main" id="{58A33E40-2870-4304-B66D-F4B3138A7F53}"/>
                </a:ext>
              </a:extLst>
            </p:cNvPr>
            <p:cNvSpPr txBox="1"/>
            <p:nvPr/>
          </p:nvSpPr>
          <p:spPr>
            <a:xfrm>
              <a:off x="2559435" y="3818198"/>
              <a:ext cx="71226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-0.961</a:t>
              </a:r>
            </a:p>
          </p:txBody>
        </p:sp>
        <p:sp>
          <p:nvSpPr>
            <p:cNvPr id="97" name="CaixaDeTexto 96">
              <a:extLst>
                <a:ext uri="{FF2B5EF4-FFF2-40B4-BE49-F238E27FC236}">
                  <a16:creationId xmlns:a16="http://schemas.microsoft.com/office/drawing/2014/main" id="{994CEF80-4FBA-4CE5-81B4-C259CBBDF0C9}"/>
                </a:ext>
              </a:extLst>
            </p:cNvPr>
            <p:cNvSpPr txBox="1"/>
            <p:nvPr/>
          </p:nvSpPr>
          <p:spPr>
            <a:xfrm>
              <a:off x="3233666" y="1271528"/>
              <a:ext cx="63758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0.358</a:t>
              </a:r>
            </a:p>
          </p:txBody>
        </p:sp>
        <p:sp>
          <p:nvSpPr>
            <p:cNvPr id="98" name="CaixaDeTexto 97">
              <a:extLst>
                <a:ext uri="{FF2B5EF4-FFF2-40B4-BE49-F238E27FC236}">
                  <a16:creationId xmlns:a16="http://schemas.microsoft.com/office/drawing/2014/main" id="{2F04C4DF-DA41-4FBE-A22D-77C15B473473}"/>
                </a:ext>
              </a:extLst>
            </p:cNvPr>
            <p:cNvSpPr txBox="1"/>
            <p:nvPr/>
          </p:nvSpPr>
          <p:spPr>
            <a:xfrm>
              <a:off x="3032555" y="2749569"/>
              <a:ext cx="71226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-0.581</a:t>
              </a:r>
            </a:p>
          </p:txBody>
        </p:sp>
        <p:sp>
          <p:nvSpPr>
            <p:cNvPr id="99" name="CaixaDeTexto 98">
              <a:extLst>
                <a:ext uri="{FF2B5EF4-FFF2-40B4-BE49-F238E27FC236}">
                  <a16:creationId xmlns:a16="http://schemas.microsoft.com/office/drawing/2014/main" id="{42477F22-D3B9-4FEF-A5CC-A339CA2360B7}"/>
                </a:ext>
              </a:extLst>
            </p:cNvPr>
            <p:cNvSpPr txBox="1"/>
            <p:nvPr/>
          </p:nvSpPr>
          <p:spPr>
            <a:xfrm>
              <a:off x="2893512" y="4329759"/>
              <a:ext cx="712264" cy="2912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700" dirty="0"/>
                <a:t>-0.468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9874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37" grpId="0"/>
      <p:bldP spid="77" grpId="0"/>
      <p:bldP spid="78" grpId="0"/>
      <p:bldP spid="79" grpId="0"/>
      <p:bldP spid="80" grpId="0"/>
      <p:bldP spid="81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Agrupar 13">
            <a:extLst>
              <a:ext uri="{FF2B5EF4-FFF2-40B4-BE49-F238E27FC236}">
                <a16:creationId xmlns:a16="http://schemas.microsoft.com/office/drawing/2014/main" id="{F7FD869E-6A67-441F-ABF0-667ACCC5DE69}"/>
              </a:ext>
            </a:extLst>
          </p:cNvPr>
          <p:cNvGrpSpPr/>
          <p:nvPr/>
        </p:nvGrpSpPr>
        <p:grpSpPr>
          <a:xfrm>
            <a:off x="3838321" y="1021294"/>
            <a:ext cx="5087280" cy="3924438"/>
            <a:chOff x="1068896" y="735544"/>
            <a:chExt cx="5087280" cy="3924438"/>
          </a:xfrm>
        </p:grpSpPr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F1FDBCDB-FB5D-47F8-B19F-0AEBF848C9AB}"/>
                </a:ext>
              </a:extLst>
            </p:cNvPr>
            <p:cNvSpPr/>
            <p:nvPr/>
          </p:nvSpPr>
          <p:spPr>
            <a:xfrm>
              <a:off x="3554389" y="73554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E1ADB032-03DB-4902-9850-EF6BF2FAB1B3}"/>
                </a:ext>
              </a:extLst>
            </p:cNvPr>
            <p:cNvSpPr/>
            <p:nvPr/>
          </p:nvSpPr>
          <p:spPr>
            <a:xfrm>
              <a:off x="3554389" y="237631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B92C8A7C-FD66-4E15-830D-6B830C32DE61}"/>
                </a:ext>
              </a:extLst>
            </p:cNvPr>
            <p:cNvSpPr/>
            <p:nvPr/>
          </p:nvSpPr>
          <p:spPr>
            <a:xfrm>
              <a:off x="3554389" y="415592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0952DF6D-C190-4DA5-89FE-0DA9BF595AB8}"/>
                </a:ext>
              </a:extLst>
            </p:cNvPr>
            <p:cNvCxnSpPr>
              <a:cxnSpLocks/>
              <a:stCxn id="15" idx="6"/>
              <a:endCxn id="31" idx="2"/>
            </p:cNvCxnSpPr>
            <p:nvPr/>
          </p:nvCxnSpPr>
          <p:spPr>
            <a:xfrm>
              <a:off x="4058445" y="987572"/>
              <a:ext cx="1593675" cy="165693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269F0917-2AF0-43FD-B2A5-F2D667DB16B7}"/>
                </a:ext>
              </a:extLst>
            </p:cNvPr>
            <p:cNvCxnSpPr>
              <a:cxnSpLocks/>
              <a:stCxn id="16" idx="6"/>
              <a:endCxn id="31" idx="2"/>
            </p:cNvCxnSpPr>
            <p:nvPr/>
          </p:nvCxnSpPr>
          <p:spPr>
            <a:xfrm>
              <a:off x="4058445" y="2628346"/>
              <a:ext cx="1593675" cy="1616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8EE9860A-CC05-456C-A80B-49DDD41CC27C}"/>
                </a:ext>
              </a:extLst>
            </p:cNvPr>
            <p:cNvCxnSpPr>
              <a:cxnSpLocks/>
              <a:stCxn id="17" idx="6"/>
              <a:endCxn id="31" idx="2"/>
            </p:cNvCxnSpPr>
            <p:nvPr/>
          </p:nvCxnSpPr>
          <p:spPr>
            <a:xfrm flipV="1">
              <a:off x="4058445" y="2644508"/>
              <a:ext cx="1593675" cy="176344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6CEEF562-BAD9-4CCD-A7E0-75FFEE39581B}"/>
                </a:ext>
              </a:extLst>
            </p:cNvPr>
            <p:cNvSpPr/>
            <p:nvPr/>
          </p:nvSpPr>
          <p:spPr>
            <a:xfrm>
              <a:off x="1069386" y="1807959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22" name="Elipse 21">
              <a:extLst>
                <a:ext uri="{FF2B5EF4-FFF2-40B4-BE49-F238E27FC236}">
                  <a16:creationId xmlns:a16="http://schemas.microsoft.com/office/drawing/2014/main" id="{003B96B6-2DD7-44A2-B0D5-874419D841A9}"/>
                </a:ext>
              </a:extLst>
            </p:cNvPr>
            <p:cNvSpPr/>
            <p:nvPr/>
          </p:nvSpPr>
          <p:spPr>
            <a:xfrm>
              <a:off x="1068896" y="324776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022010E2-5EB0-43EE-9175-914044E69208}"/>
                </a:ext>
              </a:extLst>
            </p:cNvPr>
            <p:cNvCxnSpPr>
              <a:stCxn id="21" idx="6"/>
              <a:endCxn id="15" idx="2"/>
            </p:cNvCxnSpPr>
            <p:nvPr/>
          </p:nvCxnSpPr>
          <p:spPr>
            <a:xfrm flipV="1">
              <a:off x="1573442" y="987572"/>
              <a:ext cx="1980947" cy="1072415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de Seta Reta 23">
              <a:extLst>
                <a:ext uri="{FF2B5EF4-FFF2-40B4-BE49-F238E27FC236}">
                  <a16:creationId xmlns:a16="http://schemas.microsoft.com/office/drawing/2014/main" id="{729FEB47-3455-4169-84A9-F8C02952CC3C}"/>
                </a:ext>
              </a:extLst>
            </p:cNvPr>
            <p:cNvCxnSpPr>
              <a:stCxn id="21" idx="6"/>
              <a:endCxn id="16" idx="2"/>
            </p:cNvCxnSpPr>
            <p:nvPr/>
          </p:nvCxnSpPr>
          <p:spPr>
            <a:xfrm>
              <a:off x="1573442" y="2059987"/>
              <a:ext cx="1980947" cy="568359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de Seta Reta 24">
              <a:extLst>
                <a:ext uri="{FF2B5EF4-FFF2-40B4-BE49-F238E27FC236}">
                  <a16:creationId xmlns:a16="http://schemas.microsoft.com/office/drawing/2014/main" id="{FA4237DA-2FB6-4D50-8548-79ADCDE95FFC}"/>
                </a:ext>
              </a:extLst>
            </p:cNvPr>
            <p:cNvCxnSpPr>
              <a:stCxn id="21" idx="6"/>
              <a:endCxn id="17" idx="2"/>
            </p:cNvCxnSpPr>
            <p:nvPr/>
          </p:nvCxnSpPr>
          <p:spPr>
            <a:xfrm>
              <a:off x="1573442" y="2059987"/>
              <a:ext cx="1980947" cy="2347967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de Seta Reta 25">
              <a:extLst>
                <a:ext uri="{FF2B5EF4-FFF2-40B4-BE49-F238E27FC236}">
                  <a16:creationId xmlns:a16="http://schemas.microsoft.com/office/drawing/2014/main" id="{E050B9E5-C878-4496-9F20-B6B16C9ADA59}"/>
                </a:ext>
              </a:extLst>
            </p:cNvPr>
            <p:cNvCxnSpPr>
              <a:stCxn id="22" idx="6"/>
              <a:endCxn id="15" idx="2"/>
            </p:cNvCxnSpPr>
            <p:nvPr/>
          </p:nvCxnSpPr>
          <p:spPr>
            <a:xfrm flipV="1">
              <a:off x="1572952" y="987572"/>
              <a:ext cx="1981437" cy="2512220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de Seta Reta 26">
              <a:extLst>
                <a:ext uri="{FF2B5EF4-FFF2-40B4-BE49-F238E27FC236}">
                  <a16:creationId xmlns:a16="http://schemas.microsoft.com/office/drawing/2014/main" id="{44AE9E8C-404D-4037-ACC3-A222BEE75D1A}"/>
                </a:ext>
              </a:extLst>
            </p:cNvPr>
            <p:cNvCxnSpPr>
              <a:stCxn id="22" idx="6"/>
              <a:endCxn id="16" idx="2"/>
            </p:cNvCxnSpPr>
            <p:nvPr/>
          </p:nvCxnSpPr>
          <p:spPr>
            <a:xfrm flipV="1">
              <a:off x="1572952" y="2628346"/>
              <a:ext cx="1981437" cy="871446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3BF49AE8-3091-4A20-A97D-B7874C6DD89E}"/>
                </a:ext>
              </a:extLst>
            </p:cNvPr>
            <p:cNvCxnSpPr>
              <a:stCxn id="22" idx="6"/>
              <a:endCxn id="17" idx="2"/>
            </p:cNvCxnSpPr>
            <p:nvPr/>
          </p:nvCxnSpPr>
          <p:spPr>
            <a:xfrm>
              <a:off x="1572952" y="3499792"/>
              <a:ext cx="1981437" cy="908162"/>
            </a:xfrm>
            <a:prstGeom prst="straightConnector1">
              <a:avLst/>
            </a:prstGeom>
            <a:ln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8A87228A-7AA9-49BF-AFAD-A1B75CEC323D}"/>
                </a:ext>
              </a:extLst>
            </p:cNvPr>
            <p:cNvSpPr txBox="1"/>
            <p:nvPr/>
          </p:nvSpPr>
          <p:spPr>
            <a:xfrm>
              <a:off x="1182568" y="195010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2729D820-DF87-476D-AFB3-A16D4FB53607}"/>
                </a:ext>
              </a:extLst>
            </p:cNvPr>
            <p:cNvSpPr txBox="1"/>
            <p:nvPr/>
          </p:nvSpPr>
          <p:spPr>
            <a:xfrm>
              <a:off x="1194942" y="3390260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1</a:t>
              </a:r>
              <a:endParaRPr lang="pt-BR" dirty="0"/>
            </a:p>
          </p:txBody>
        </p:sp>
        <p:sp>
          <p:nvSpPr>
            <p:cNvPr id="31" name="Elipse 30">
              <a:extLst>
                <a:ext uri="{FF2B5EF4-FFF2-40B4-BE49-F238E27FC236}">
                  <a16:creationId xmlns:a16="http://schemas.microsoft.com/office/drawing/2014/main" id="{4121843F-CA02-46E5-8A50-F77884192112}"/>
                </a:ext>
              </a:extLst>
            </p:cNvPr>
            <p:cNvSpPr/>
            <p:nvPr/>
          </p:nvSpPr>
          <p:spPr>
            <a:xfrm>
              <a:off x="5652120" y="239248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2309FCB4-1328-43C0-86CD-905796FC3549}"/>
                </a:ext>
              </a:extLst>
            </p:cNvPr>
            <p:cNvSpPr txBox="1"/>
            <p:nvPr/>
          </p:nvSpPr>
          <p:spPr>
            <a:xfrm>
              <a:off x="2697366" y="975200"/>
              <a:ext cx="67037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-0.424</a:t>
              </a:r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93C7908F-DED1-477E-8241-003B23327DAE}"/>
                </a:ext>
              </a:extLst>
            </p:cNvPr>
            <p:cNvSpPr txBox="1"/>
            <p:nvPr/>
          </p:nvSpPr>
          <p:spPr>
            <a:xfrm>
              <a:off x="2651321" y="247986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-0.740</a:t>
              </a:r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01B156E6-8A1A-4984-8A2E-3F514FEBDDC8}"/>
                </a:ext>
              </a:extLst>
            </p:cNvPr>
            <p:cNvSpPr txBox="1"/>
            <p:nvPr/>
          </p:nvSpPr>
          <p:spPr>
            <a:xfrm>
              <a:off x="2559435" y="381819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-0.961</a:t>
              </a:r>
            </a:p>
          </p:txBody>
        </p:sp>
        <p:sp>
          <p:nvSpPr>
            <p:cNvPr id="35" name="CaixaDeTexto 34">
              <a:extLst>
                <a:ext uri="{FF2B5EF4-FFF2-40B4-BE49-F238E27FC236}">
                  <a16:creationId xmlns:a16="http://schemas.microsoft.com/office/drawing/2014/main" id="{23C1DDDA-75B2-43B2-9939-6B377E72AFB4}"/>
                </a:ext>
              </a:extLst>
            </p:cNvPr>
            <p:cNvSpPr txBox="1"/>
            <p:nvPr/>
          </p:nvSpPr>
          <p:spPr>
            <a:xfrm>
              <a:off x="3233665" y="1271528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0.358</a:t>
              </a:r>
            </a:p>
          </p:txBody>
        </p: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7E644E3B-5642-4809-AD58-5E2CC8FD4F5D}"/>
                </a:ext>
              </a:extLst>
            </p:cNvPr>
            <p:cNvSpPr txBox="1"/>
            <p:nvPr/>
          </p:nvSpPr>
          <p:spPr>
            <a:xfrm>
              <a:off x="3032554" y="274956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-0.577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33C97D0B-2A99-4271-9FA2-60BFDEED97BB}"/>
                </a:ext>
              </a:extLst>
            </p:cNvPr>
            <p:cNvSpPr txBox="1"/>
            <p:nvPr/>
          </p:nvSpPr>
          <p:spPr>
            <a:xfrm>
              <a:off x="2893512" y="4329759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-0.469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DD9D703C-962C-41A1-B2DC-D2D09B2DF6FB}"/>
                </a:ext>
              </a:extLst>
            </p:cNvPr>
            <p:cNvSpPr txBox="1"/>
            <p:nvPr/>
          </p:nvSpPr>
          <p:spPr>
            <a:xfrm>
              <a:off x="4788024" y="163189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-0.017</a:t>
              </a:r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141831EE-7637-4BF0-8486-CE78C1F2F0B9}"/>
                </a:ext>
              </a:extLst>
            </p:cNvPr>
            <p:cNvSpPr txBox="1"/>
            <p:nvPr/>
          </p:nvSpPr>
          <p:spPr>
            <a:xfrm>
              <a:off x="4651521" y="2421904"/>
              <a:ext cx="64633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-0.893</a:t>
              </a:r>
            </a:p>
          </p:txBody>
        </p: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41D9E858-F1B7-4558-9B67-57523BF4A5D5}"/>
                </a:ext>
              </a:extLst>
            </p:cNvPr>
            <p:cNvSpPr txBox="1"/>
            <p:nvPr/>
          </p:nvSpPr>
          <p:spPr>
            <a:xfrm>
              <a:off x="5138134" y="3115562"/>
              <a:ext cx="56778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50" dirty="0"/>
                <a:t>0.148</a:t>
              </a:r>
            </a:p>
          </p:txBody>
        </p:sp>
      </p:grpSp>
      <p:sp>
        <p:nvSpPr>
          <p:cNvPr id="41" name="Elipse 40">
            <a:extLst>
              <a:ext uri="{FF2B5EF4-FFF2-40B4-BE49-F238E27FC236}">
                <a16:creationId xmlns:a16="http://schemas.microsoft.com/office/drawing/2014/main" id="{83681085-95F2-435D-8362-6C6F37326E17}"/>
              </a:ext>
            </a:extLst>
          </p:cNvPr>
          <p:cNvSpPr/>
          <p:nvPr/>
        </p:nvSpPr>
        <p:spPr>
          <a:xfrm>
            <a:off x="3837182" y="967145"/>
            <a:ext cx="504056" cy="504056"/>
          </a:xfrm>
          <a:prstGeom prst="ellipse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dirty="0">
                <a:solidFill>
                  <a:schemeClr val="bg1"/>
                </a:solidFill>
              </a:rPr>
              <a:t>1</a:t>
            </a:r>
          </a:p>
        </p:txBody>
      </p: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id="{DC9A6064-B540-4D5D-BEBB-FA7EA2797448}"/>
              </a:ext>
            </a:extLst>
          </p:cNvPr>
          <p:cNvCxnSpPr>
            <a:stCxn id="41" idx="6"/>
            <a:endCxn id="15" idx="2"/>
          </p:cNvCxnSpPr>
          <p:nvPr/>
        </p:nvCxnSpPr>
        <p:spPr>
          <a:xfrm>
            <a:off x="4341238" y="1219174"/>
            <a:ext cx="1982576" cy="5414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F88E0D00-7CE8-4D3D-B9F1-61FE5F5DF42F}"/>
              </a:ext>
            </a:extLst>
          </p:cNvPr>
          <p:cNvCxnSpPr>
            <a:stCxn id="41" idx="6"/>
            <a:endCxn id="16" idx="2"/>
          </p:cNvCxnSpPr>
          <p:nvPr/>
        </p:nvCxnSpPr>
        <p:spPr>
          <a:xfrm>
            <a:off x="4341238" y="1219174"/>
            <a:ext cx="1982576" cy="16949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de Seta Reta 46">
            <a:extLst>
              <a:ext uri="{FF2B5EF4-FFF2-40B4-BE49-F238E27FC236}">
                <a16:creationId xmlns:a16="http://schemas.microsoft.com/office/drawing/2014/main" id="{A534D634-1B5F-4D53-B483-38EC448C1789}"/>
              </a:ext>
            </a:extLst>
          </p:cNvPr>
          <p:cNvCxnSpPr>
            <a:stCxn id="41" idx="6"/>
            <a:endCxn id="17" idx="2"/>
          </p:cNvCxnSpPr>
          <p:nvPr/>
        </p:nvCxnSpPr>
        <p:spPr>
          <a:xfrm>
            <a:off x="4341238" y="1219174"/>
            <a:ext cx="1982576" cy="34745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3A675FA7-F5BF-4ACA-9DE3-9F594B416C01}"/>
              </a:ext>
            </a:extLst>
          </p:cNvPr>
          <p:cNvSpPr txBox="1"/>
          <p:nvPr/>
        </p:nvSpPr>
        <p:spPr>
          <a:xfrm>
            <a:off x="5731890" y="1005526"/>
            <a:ext cx="6463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-0.851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752E4813-F41A-4486-8F9B-2FDAD871BDF5}"/>
              </a:ext>
            </a:extLst>
          </p:cNvPr>
          <p:cNvSpPr txBox="1"/>
          <p:nvPr/>
        </p:nvSpPr>
        <p:spPr>
          <a:xfrm>
            <a:off x="5858196" y="2410040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0.145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320D390E-A1ED-4FB1-9CE1-E257F3E90456}"/>
              </a:ext>
            </a:extLst>
          </p:cNvPr>
          <p:cNvSpPr txBox="1"/>
          <p:nvPr/>
        </p:nvSpPr>
        <p:spPr>
          <a:xfrm>
            <a:off x="6031066" y="4151044"/>
            <a:ext cx="5677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0.985</a:t>
            </a:r>
          </a:p>
        </p:txBody>
      </p:sp>
      <p:sp>
        <p:nvSpPr>
          <p:cNvPr id="51" name="Elipse 50">
            <a:extLst>
              <a:ext uri="{FF2B5EF4-FFF2-40B4-BE49-F238E27FC236}">
                <a16:creationId xmlns:a16="http://schemas.microsoft.com/office/drawing/2014/main" id="{C877DFF5-5D92-4D48-808A-C93F139C372B}"/>
              </a:ext>
            </a:extLst>
          </p:cNvPr>
          <p:cNvSpPr/>
          <p:nvPr/>
        </p:nvSpPr>
        <p:spPr>
          <a:xfrm>
            <a:off x="7814101" y="895280"/>
            <a:ext cx="504056" cy="504056"/>
          </a:xfrm>
          <a:prstGeom prst="ellipse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dirty="0">
                <a:solidFill>
                  <a:schemeClr val="bg1"/>
                </a:solidFill>
              </a:rPr>
              <a:t>1</a:t>
            </a:r>
          </a:p>
        </p:txBody>
      </p:sp>
      <p:cxnSp>
        <p:nvCxnSpPr>
          <p:cNvPr id="53" name="Conector de Seta Reta 52">
            <a:extLst>
              <a:ext uri="{FF2B5EF4-FFF2-40B4-BE49-F238E27FC236}">
                <a16:creationId xmlns:a16="http://schemas.microsoft.com/office/drawing/2014/main" id="{07935B57-6B6E-4A48-BDCD-B16B4A212305}"/>
              </a:ext>
            </a:extLst>
          </p:cNvPr>
          <p:cNvCxnSpPr>
            <a:cxnSpLocks/>
            <a:stCxn id="51" idx="4"/>
            <a:endCxn id="31" idx="2"/>
          </p:cNvCxnSpPr>
          <p:nvPr/>
        </p:nvCxnSpPr>
        <p:spPr>
          <a:xfrm>
            <a:off x="8066129" y="1399336"/>
            <a:ext cx="355416" cy="15309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AD6244FE-55B4-4718-8ED1-E91CCE7B93E0}"/>
              </a:ext>
            </a:extLst>
          </p:cNvPr>
          <p:cNvSpPr txBox="1"/>
          <p:nvPr/>
        </p:nvSpPr>
        <p:spPr>
          <a:xfrm>
            <a:off x="8318158" y="2318890"/>
            <a:ext cx="6463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b="1" dirty="0"/>
              <a:t>-0.541</a:t>
            </a:r>
          </a:p>
        </p:txBody>
      </p:sp>
      <p:sp>
        <p:nvSpPr>
          <p:cNvPr id="58" name="Título 57">
            <a:extLst>
              <a:ext uri="{FF2B5EF4-FFF2-40B4-BE49-F238E27FC236}">
                <a16:creationId xmlns:a16="http://schemas.microsoft.com/office/drawing/2014/main" id="{777B013D-4BA1-4067-B8C2-E59D9131B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83" y="361923"/>
            <a:ext cx="1684911" cy="857250"/>
          </a:xfrm>
        </p:spPr>
        <p:txBody>
          <a:bodyPr/>
          <a:lstStyle/>
          <a:p>
            <a:r>
              <a:rPr lang="pt-BR" dirty="0"/>
              <a:t>Bias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13B1D003-8B0D-42CF-8EE2-D98ACB361500}"/>
              </a:ext>
            </a:extLst>
          </p:cNvPr>
          <p:cNvSpPr txBox="1"/>
          <p:nvPr/>
        </p:nvSpPr>
        <p:spPr>
          <a:xfrm>
            <a:off x="35496" y="1273324"/>
            <a:ext cx="373531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Valores diferentes mesmo se </a:t>
            </a:r>
            <a:br>
              <a:rPr lang="pt-BR" dirty="0"/>
            </a:br>
            <a:r>
              <a:rPr lang="pt-BR" dirty="0"/>
              <a:t>todas as entradas forem zero</a:t>
            </a:r>
          </a:p>
          <a:p>
            <a:endParaRPr lang="pt-BR" dirty="0"/>
          </a:p>
          <a:p>
            <a:r>
              <a:rPr lang="pt-BR" dirty="0"/>
              <a:t>Muda a saída com a unidade de</a:t>
            </a:r>
            <a:br>
              <a:rPr lang="pt-BR" dirty="0"/>
            </a:br>
            <a:r>
              <a:rPr lang="pt-BR" dirty="0"/>
              <a:t>bias</a:t>
            </a:r>
          </a:p>
        </p:txBody>
      </p:sp>
    </p:spTree>
    <p:extLst>
      <p:ext uri="{BB962C8B-B14F-4D97-AF65-F5344CB8AC3E}">
        <p14:creationId xmlns:p14="http://schemas.microsoft.com/office/powerpoint/2010/main" val="3404713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8" grpId="0"/>
      <p:bldP spid="49" grpId="0"/>
      <p:bldP spid="50" grpId="0"/>
      <p:bldP spid="51" grpId="0" animBg="1"/>
      <p:bldP spid="57" grpId="0"/>
      <p:bldP spid="60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155F7BB-C5FE-4736-8F82-A49ADC91C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Erro</a:t>
            </a:r>
          </a:p>
        </p:txBody>
      </p:sp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53E5A148-ECC2-41BE-A49F-4925CCC73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Algoritmo mais simples</a:t>
            </a:r>
          </a:p>
          <a:p>
            <a:pPr lvl="1"/>
            <a:r>
              <a:rPr lang="pt-BR" dirty="0"/>
              <a:t>erro = </a:t>
            </a:r>
            <a:r>
              <a:rPr lang="pt-BR" dirty="0" err="1"/>
              <a:t>respostaCorreta</a:t>
            </a:r>
            <a:r>
              <a:rPr lang="pt-BR" dirty="0"/>
              <a:t> – </a:t>
            </a:r>
            <a:r>
              <a:rPr lang="pt-BR" dirty="0" err="1"/>
              <a:t>respostaCalculada</a:t>
            </a:r>
            <a:endParaRPr lang="pt-BR" dirty="0"/>
          </a:p>
        </p:txBody>
      </p:sp>
      <p:graphicFrame>
        <p:nvGraphicFramePr>
          <p:cNvPr id="5" name="Espaço Reservado para Conteúdo 3">
            <a:extLst>
              <a:ext uri="{FF2B5EF4-FFF2-40B4-BE49-F238E27FC236}">
                <a16:creationId xmlns:a16="http://schemas.microsoft.com/office/drawing/2014/main" id="{2A32BFEC-39BE-4FF8-8F09-BC4AC0A6B2CE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57200" y="2497460"/>
          <a:ext cx="8229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1593225213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1747343902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485062068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1517208717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331603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Classe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Calculado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Erro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63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-0.406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92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0.568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515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0.563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165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-0.458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79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0409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CE92720-777E-491E-9471-9E319E749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6074"/>
            <a:ext cx="8229600" cy="857250"/>
          </a:xfrm>
        </p:spPr>
        <p:txBody>
          <a:bodyPr>
            <a:noAutofit/>
          </a:bodyPr>
          <a:lstStyle/>
          <a:p>
            <a:r>
              <a:rPr lang="pt-BR" sz="3200" dirty="0" err="1"/>
              <a:t>Mean</a:t>
            </a:r>
            <a:r>
              <a:rPr lang="pt-BR" sz="3200" dirty="0"/>
              <a:t> </a:t>
            </a:r>
            <a:r>
              <a:rPr lang="pt-BR" sz="3200" dirty="0" err="1"/>
              <a:t>square</a:t>
            </a:r>
            <a:r>
              <a:rPr lang="pt-BR" sz="3200" dirty="0"/>
              <a:t> </a:t>
            </a:r>
            <a:r>
              <a:rPr lang="pt-BR" sz="3200" dirty="0" err="1"/>
              <a:t>error</a:t>
            </a:r>
            <a:r>
              <a:rPr lang="pt-BR" sz="3200" dirty="0"/>
              <a:t> (MSE) e Root </a:t>
            </a:r>
            <a:r>
              <a:rPr lang="pt-BR" sz="3200" dirty="0" err="1"/>
              <a:t>mean</a:t>
            </a:r>
            <a:r>
              <a:rPr lang="pt-BR" sz="3200" dirty="0"/>
              <a:t> </a:t>
            </a:r>
            <a:r>
              <a:rPr lang="pt-BR" sz="3200" dirty="0" err="1"/>
              <a:t>square</a:t>
            </a:r>
            <a:r>
              <a:rPr lang="pt-BR" sz="3200" dirty="0"/>
              <a:t> </a:t>
            </a:r>
            <a:r>
              <a:rPr lang="pt-BR" sz="3200" dirty="0" err="1"/>
              <a:t>error</a:t>
            </a:r>
            <a:r>
              <a:rPr lang="pt-BR" sz="3200" dirty="0"/>
              <a:t> (RMSE)</a:t>
            </a:r>
          </a:p>
        </p:txBody>
      </p:sp>
      <p:graphicFrame>
        <p:nvGraphicFramePr>
          <p:cNvPr id="4" name="Espaço Reservado para Conteúdo 3">
            <a:extLst>
              <a:ext uri="{FF2B5EF4-FFF2-40B4-BE49-F238E27FC236}">
                <a16:creationId xmlns:a16="http://schemas.microsoft.com/office/drawing/2014/main" id="{F026C149-D865-4CE0-9C39-152611A865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765914"/>
              </p:ext>
            </p:extLst>
          </p:nvPr>
        </p:nvGraphicFramePr>
        <p:xfrm>
          <a:off x="457200" y="2497460"/>
          <a:ext cx="8229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8456">
                  <a:extLst>
                    <a:ext uri="{9D8B030D-6E8A-4147-A177-3AD203B41FA5}">
                      <a16:colId xmlns:a16="http://schemas.microsoft.com/office/drawing/2014/main" val="1593225213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1747343902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485062068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1517208717"/>
                    </a:ext>
                  </a:extLst>
                </a:gridCol>
                <a:gridCol w="3250704">
                  <a:extLst>
                    <a:ext uri="{9D8B030D-6E8A-4147-A177-3AD203B41FA5}">
                      <a16:colId xmlns:a16="http://schemas.microsoft.com/office/drawing/2014/main" val="2331603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Classe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Calculado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Erro</a:t>
                      </a:r>
                      <a:endParaRPr lang="pt-BR" baseline="30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635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(0 – 0.406)</a:t>
                      </a:r>
                      <a:r>
                        <a:rPr lang="pt-BR" baseline="30000" dirty="0"/>
                        <a:t>2</a:t>
                      </a:r>
                      <a:r>
                        <a:rPr lang="pt-BR" dirty="0"/>
                        <a:t> = 0.164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92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(1 – 0.432)</a:t>
                      </a:r>
                      <a:r>
                        <a:rPr lang="pt-BR" baseline="30000" dirty="0"/>
                        <a:t>2</a:t>
                      </a:r>
                      <a:r>
                        <a:rPr lang="pt-BR" dirty="0"/>
                        <a:t> = 0.322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515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(1 – 0.437)</a:t>
                      </a:r>
                      <a:r>
                        <a:rPr lang="pt-BR" baseline="30000" dirty="0"/>
                        <a:t>2</a:t>
                      </a:r>
                      <a:r>
                        <a:rPr lang="pt-BR" dirty="0"/>
                        <a:t> = 0.316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165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0.458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(0 - 0.458)</a:t>
                      </a:r>
                      <a:r>
                        <a:rPr lang="pt-BR" baseline="30000" dirty="0"/>
                        <a:t>2</a:t>
                      </a:r>
                      <a:r>
                        <a:rPr lang="pt-BR" dirty="0"/>
                        <a:t> = 0.209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79691"/>
                  </a:ext>
                </a:extLst>
              </a:tr>
            </a:tbl>
          </a:graphicData>
        </a:graphic>
      </p:graphicFrame>
      <p:pic>
        <p:nvPicPr>
          <p:cNvPr id="5" name="Imagem 4">
            <a:extLst>
              <a:ext uri="{FF2B5EF4-FFF2-40B4-BE49-F238E27FC236}">
                <a16:creationId xmlns:a16="http://schemas.microsoft.com/office/drawing/2014/main" id="{7F5A6D7A-EE41-480E-8BA0-C1472DF47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770" y="1317489"/>
            <a:ext cx="3754760" cy="1024737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61D0E3D-5D9A-4843-9FE7-28E66D9A6CCA}"/>
              </a:ext>
            </a:extLst>
          </p:cNvPr>
          <p:cNvSpPr txBox="1"/>
          <p:nvPr/>
        </p:nvSpPr>
        <p:spPr>
          <a:xfrm>
            <a:off x="6564977" y="4411859"/>
            <a:ext cx="178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Soma = 1.011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14A2CD2-0FB7-4FC2-9D15-419CDC716686}"/>
              </a:ext>
            </a:extLst>
          </p:cNvPr>
          <p:cNvSpPr txBox="1"/>
          <p:nvPr/>
        </p:nvSpPr>
        <p:spPr>
          <a:xfrm>
            <a:off x="5311959" y="4801716"/>
            <a:ext cx="3023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MSE = 1.011 / 4 = 0.252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8FBDBEC-FD0F-463A-AC3A-E3D39110CD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008" y="1279738"/>
            <a:ext cx="2894584" cy="88728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8A62C13D-0F99-4E80-915A-BDFCEC72A929}"/>
              </a:ext>
            </a:extLst>
          </p:cNvPr>
          <p:cNvSpPr txBox="1"/>
          <p:nvPr/>
        </p:nvSpPr>
        <p:spPr>
          <a:xfrm>
            <a:off x="5311958" y="5080456"/>
            <a:ext cx="176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RMSE = 0.501</a:t>
            </a:r>
          </a:p>
        </p:txBody>
      </p:sp>
    </p:spTree>
    <p:extLst>
      <p:ext uri="{BB962C8B-B14F-4D97-AF65-F5344CB8AC3E}">
        <p14:creationId xmlns:p14="http://schemas.microsoft.com/office/powerpoint/2010/main" val="2816222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513F9F25-F0F6-4F12-8E5C-271B6F8280A9}"/>
              </a:ext>
            </a:extLst>
          </p:cNvPr>
          <p:cNvGrpSpPr/>
          <p:nvPr/>
        </p:nvGrpSpPr>
        <p:grpSpPr>
          <a:xfrm>
            <a:off x="96283" y="560419"/>
            <a:ext cx="3299590" cy="1833994"/>
            <a:chOff x="72376" y="1059582"/>
            <a:chExt cx="3299590" cy="1833994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AD3F1FD3-67C8-4A29-9F49-549217C5ABC1}"/>
                </a:ext>
              </a:extLst>
            </p:cNvPr>
            <p:cNvSpPr/>
            <p:nvPr/>
          </p:nvSpPr>
          <p:spPr>
            <a:xfrm>
              <a:off x="526670" y="1059582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F0A5F128-0AD2-41A9-833B-B92CA68425F3}"/>
                </a:ext>
              </a:extLst>
            </p:cNvPr>
            <p:cNvSpPr/>
            <p:nvPr/>
          </p:nvSpPr>
          <p:spPr>
            <a:xfrm>
              <a:off x="537129" y="238952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0</a:t>
              </a:r>
            </a:p>
          </p:txBody>
        </p:sp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14D56623-B773-4457-8690-7B41CC4C5D21}"/>
                </a:ext>
              </a:extLst>
            </p:cNvPr>
            <p:cNvGrpSpPr/>
            <p:nvPr/>
          </p:nvGrpSpPr>
          <p:grpSpPr>
            <a:xfrm>
              <a:off x="2075822" y="1838717"/>
              <a:ext cx="1296144" cy="504056"/>
              <a:chOff x="4139952" y="3219822"/>
              <a:chExt cx="1296144" cy="504056"/>
            </a:xfrm>
          </p:grpSpPr>
          <p:sp>
            <p:nvSpPr>
              <p:cNvPr id="9" name="Retângulo 8">
                <a:extLst>
                  <a:ext uri="{FF2B5EF4-FFF2-40B4-BE49-F238E27FC236}">
                    <a16:creationId xmlns:a16="http://schemas.microsoft.com/office/drawing/2014/main" id="{E93BBD85-2BE6-4F70-BB9D-D4A0D19E8D6D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10" name="Retângulo 9">
                <a:extLst>
                  <a:ext uri="{FF2B5EF4-FFF2-40B4-BE49-F238E27FC236}">
                    <a16:creationId xmlns:a16="http://schemas.microsoft.com/office/drawing/2014/main" id="{85A5A27B-16A9-4B26-9230-71C716119941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cxnSp>
          <p:nvCxnSpPr>
            <p:cNvPr id="13" name="Conector de Seta Reta 12">
              <a:extLst>
                <a:ext uri="{FF2B5EF4-FFF2-40B4-BE49-F238E27FC236}">
                  <a16:creationId xmlns:a16="http://schemas.microsoft.com/office/drawing/2014/main" id="{25AE6230-219C-45E9-8327-9E127C2310B9}"/>
                </a:ext>
              </a:extLst>
            </p:cNvPr>
            <p:cNvCxnSpPr>
              <a:stCxn id="4" idx="6"/>
              <a:endCxn id="9" idx="1"/>
            </p:cNvCxnSpPr>
            <p:nvPr/>
          </p:nvCxnSpPr>
          <p:spPr>
            <a:xfrm>
              <a:off x="1030726" y="1311610"/>
              <a:ext cx="1045096" cy="77913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77EC1B90-1D0C-41D7-A5D7-28CDCA3677DA}"/>
                </a:ext>
              </a:extLst>
            </p:cNvPr>
            <p:cNvCxnSpPr>
              <a:stCxn id="6" idx="6"/>
              <a:endCxn id="9" idx="1"/>
            </p:cNvCxnSpPr>
            <p:nvPr/>
          </p:nvCxnSpPr>
          <p:spPr>
            <a:xfrm flipV="1">
              <a:off x="1041185" y="2090745"/>
              <a:ext cx="1034637" cy="5508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7AC71281-3D2D-4D53-B2F2-08CC99E7247E}"/>
                </a:ext>
              </a:extLst>
            </p:cNvPr>
            <p:cNvSpPr txBox="1"/>
            <p:nvPr/>
          </p:nvSpPr>
          <p:spPr>
            <a:xfrm>
              <a:off x="1331640" y="1419622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0FD36592-6026-4B29-B002-973C460EE1B9}"/>
                </a:ext>
              </a:extLst>
            </p:cNvPr>
            <p:cNvSpPr txBox="1"/>
            <p:nvPr/>
          </p:nvSpPr>
          <p:spPr>
            <a:xfrm>
              <a:off x="1387583" y="2377405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D68DBA9C-A888-41B5-8BB2-61B12CBF17F2}"/>
                </a:ext>
              </a:extLst>
            </p:cNvPr>
            <p:cNvSpPr txBox="1"/>
            <p:nvPr/>
          </p:nvSpPr>
          <p:spPr>
            <a:xfrm>
              <a:off x="72376" y="1165080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x1</a:t>
              </a:r>
              <a:endParaRPr lang="pt-BR" dirty="0"/>
            </a:p>
          </p:txBody>
        </p: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90D60F29-AF0F-4907-8FDC-51FA80E77022}"/>
                </a:ext>
              </a:extLst>
            </p:cNvPr>
            <p:cNvSpPr txBox="1"/>
            <p:nvPr/>
          </p:nvSpPr>
          <p:spPr>
            <a:xfrm>
              <a:off x="85282" y="2513211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x2</a:t>
              </a:r>
              <a:endParaRPr lang="pt-BR" dirty="0"/>
            </a:p>
          </p:txBody>
        </p:sp>
      </p:grpSp>
      <p:graphicFrame>
        <p:nvGraphicFramePr>
          <p:cNvPr id="18" name="Espaço Reservado para Conteúdo 4">
            <a:extLst>
              <a:ext uri="{FF2B5EF4-FFF2-40B4-BE49-F238E27FC236}">
                <a16:creationId xmlns:a16="http://schemas.microsoft.com/office/drawing/2014/main" id="{033B232F-39D3-4AD5-B8F3-AFBB9501DF37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7050868" y="285752"/>
          <a:ext cx="2085726" cy="13988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242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95242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95242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301533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5189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5189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5189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5189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22" name="Agrupar 21">
            <a:extLst>
              <a:ext uri="{FF2B5EF4-FFF2-40B4-BE49-F238E27FC236}">
                <a16:creationId xmlns:a16="http://schemas.microsoft.com/office/drawing/2014/main" id="{C0F74C3A-6BF5-4753-8782-47D3178F3BA9}"/>
              </a:ext>
            </a:extLst>
          </p:cNvPr>
          <p:cNvGrpSpPr/>
          <p:nvPr/>
        </p:nvGrpSpPr>
        <p:grpSpPr>
          <a:xfrm>
            <a:off x="99016" y="2873495"/>
            <a:ext cx="3299590" cy="1833994"/>
            <a:chOff x="72376" y="1059582"/>
            <a:chExt cx="3299590" cy="1833994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1F830A17-10A3-4948-B6A3-BD707FDF16CE}"/>
                </a:ext>
              </a:extLst>
            </p:cNvPr>
            <p:cNvSpPr/>
            <p:nvPr/>
          </p:nvSpPr>
          <p:spPr>
            <a:xfrm>
              <a:off x="526670" y="1059582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BC91FC0C-3557-4441-A4F2-E56D4094FB07}"/>
                </a:ext>
              </a:extLst>
            </p:cNvPr>
            <p:cNvSpPr/>
            <p:nvPr/>
          </p:nvSpPr>
          <p:spPr>
            <a:xfrm>
              <a:off x="537129" y="238952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1</a:t>
              </a:r>
            </a:p>
          </p:txBody>
        </p:sp>
        <p:grpSp>
          <p:nvGrpSpPr>
            <p:cNvPr id="25" name="Agrupar 24">
              <a:extLst>
                <a:ext uri="{FF2B5EF4-FFF2-40B4-BE49-F238E27FC236}">
                  <a16:creationId xmlns:a16="http://schemas.microsoft.com/office/drawing/2014/main" id="{4616EB6F-67A5-4FB3-833D-2F6784A2003F}"/>
                </a:ext>
              </a:extLst>
            </p:cNvPr>
            <p:cNvGrpSpPr/>
            <p:nvPr/>
          </p:nvGrpSpPr>
          <p:grpSpPr>
            <a:xfrm>
              <a:off x="2075822" y="1838717"/>
              <a:ext cx="1296144" cy="504056"/>
              <a:chOff x="4139952" y="3219822"/>
              <a:chExt cx="1296144" cy="504056"/>
            </a:xfrm>
          </p:grpSpPr>
          <p:sp>
            <p:nvSpPr>
              <p:cNvPr id="35" name="Retângulo 34">
                <a:extLst>
                  <a:ext uri="{FF2B5EF4-FFF2-40B4-BE49-F238E27FC236}">
                    <a16:creationId xmlns:a16="http://schemas.microsoft.com/office/drawing/2014/main" id="{D1FEF489-CEFE-40B8-90B7-6EAB390FC27F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36" name="Retângulo 35">
                <a:extLst>
                  <a:ext uri="{FF2B5EF4-FFF2-40B4-BE49-F238E27FC236}">
                    <a16:creationId xmlns:a16="http://schemas.microsoft.com/office/drawing/2014/main" id="{9F2A97B4-F6E3-4CC6-9AB7-2A4E53E17335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cxnSp>
          <p:nvCxnSpPr>
            <p:cNvPr id="26" name="Conector de Seta Reta 25">
              <a:extLst>
                <a:ext uri="{FF2B5EF4-FFF2-40B4-BE49-F238E27FC236}">
                  <a16:creationId xmlns:a16="http://schemas.microsoft.com/office/drawing/2014/main" id="{C926C1EC-B90A-49A8-B4BA-78F895340E6A}"/>
                </a:ext>
              </a:extLst>
            </p:cNvPr>
            <p:cNvCxnSpPr>
              <a:stCxn id="23" idx="6"/>
              <a:endCxn id="35" idx="1"/>
            </p:cNvCxnSpPr>
            <p:nvPr/>
          </p:nvCxnSpPr>
          <p:spPr>
            <a:xfrm>
              <a:off x="1030726" y="1311610"/>
              <a:ext cx="1045096" cy="77913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de Seta Reta 26">
              <a:extLst>
                <a:ext uri="{FF2B5EF4-FFF2-40B4-BE49-F238E27FC236}">
                  <a16:creationId xmlns:a16="http://schemas.microsoft.com/office/drawing/2014/main" id="{562AD641-6357-4964-A75B-1D0B2631F235}"/>
                </a:ext>
              </a:extLst>
            </p:cNvPr>
            <p:cNvCxnSpPr>
              <a:stCxn id="24" idx="6"/>
              <a:endCxn id="35" idx="1"/>
            </p:cNvCxnSpPr>
            <p:nvPr/>
          </p:nvCxnSpPr>
          <p:spPr>
            <a:xfrm flipV="1">
              <a:off x="1041185" y="2090745"/>
              <a:ext cx="1034637" cy="5508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92A4829C-C199-4E2C-B0F5-DB24B1CC6084}"/>
                </a:ext>
              </a:extLst>
            </p:cNvPr>
            <p:cNvSpPr txBox="1"/>
            <p:nvPr/>
          </p:nvSpPr>
          <p:spPr>
            <a:xfrm>
              <a:off x="1331640" y="1419622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DB56DD16-9E8C-4211-9D0F-534E1AAC2876}"/>
                </a:ext>
              </a:extLst>
            </p:cNvPr>
            <p:cNvSpPr txBox="1"/>
            <p:nvPr/>
          </p:nvSpPr>
          <p:spPr>
            <a:xfrm>
              <a:off x="1387583" y="2377405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C7B54BBA-B54B-4A5D-8B2C-8F0F43B1EAD4}"/>
                </a:ext>
              </a:extLst>
            </p:cNvPr>
            <p:cNvSpPr txBox="1"/>
            <p:nvPr/>
          </p:nvSpPr>
          <p:spPr>
            <a:xfrm>
              <a:off x="72376" y="1165080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x1</a:t>
              </a:r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89260261-F164-487C-AF40-A64D8ACA46DE}"/>
                </a:ext>
              </a:extLst>
            </p:cNvPr>
            <p:cNvSpPr txBox="1"/>
            <p:nvPr/>
          </p:nvSpPr>
          <p:spPr>
            <a:xfrm>
              <a:off x="85282" y="2513211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x2</a:t>
              </a:r>
              <a:endParaRPr lang="pt-BR" dirty="0"/>
            </a:p>
          </p:txBody>
        </p:sp>
      </p:grp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619F4C9D-ECC3-46DF-95F6-57B7BBFD01C0}"/>
              </a:ext>
            </a:extLst>
          </p:cNvPr>
          <p:cNvGrpSpPr/>
          <p:nvPr/>
        </p:nvGrpSpPr>
        <p:grpSpPr>
          <a:xfrm>
            <a:off x="3779912" y="1057300"/>
            <a:ext cx="3299590" cy="1833994"/>
            <a:chOff x="72376" y="1059582"/>
            <a:chExt cx="3299590" cy="1833994"/>
          </a:xfrm>
        </p:grpSpPr>
        <p:sp>
          <p:nvSpPr>
            <p:cNvPr id="38" name="Elipse 37">
              <a:extLst>
                <a:ext uri="{FF2B5EF4-FFF2-40B4-BE49-F238E27FC236}">
                  <a16:creationId xmlns:a16="http://schemas.microsoft.com/office/drawing/2014/main" id="{6249A99B-3097-4B01-B851-F28AC42F92F6}"/>
                </a:ext>
              </a:extLst>
            </p:cNvPr>
            <p:cNvSpPr/>
            <p:nvPr/>
          </p:nvSpPr>
          <p:spPr>
            <a:xfrm>
              <a:off x="526670" y="1059582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4293BA4B-5FB4-456E-B3C7-E055CCBFB225}"/>
                </a:ext>
              </a:extLst>
            </p:cNvPr>
            <p:cNvSpPr/>
            <p:nvPr/>
          </p:nvSpPr>
          <p:spPr>
            <a:xfrm>
              <a:off x="537129" y="238952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0</a:t>
              </a:r>
            </a:p>
          </p:txBody>
        </p:sp>
        <p:grpSp>
          <p:nvGrpSpPr>
            <p:cNvPr id="40" name="Agrupar 39">
              <a:extLst>
                <a:ext uri="{FF2B5EF4-FFF2-40B4-BE49-F238E27FC236}">
                  <a16:creationId xmlns:a16="http://schemas.microsoft.com/office/drawing/2014/main" id="{D711FE70-1BAA-4668-8C39-99FE8714CD9D}"/>
                </a:ext>
              </a:extLst>
            </p:cNvPr>
            <p:cNvGrpSpPr/>
            <p:nvPr/>
          </p:nvGrpSpPr>
          <p:grpSpPr>
            <a:xfrm>
              <a:off x="2075822" y="1838717"/>
              <a:ext cx="1296144" cy="504056"/>
              <a:chOff x="4139952" y="3219822"/>
              <a:chExt cx="1296144" cy="504056"/>
            </a:xfrm>
          </p:grpSpPr>
          <p:sp>
            <p:nvSpPr>
              <p:cNvPr id="47" name="Retângulo 46">
                <a:extLst>
                  <a:ext uri="{FF2B5EF4-FFF2-40B4-BE49-F238E27FC236}">
                    <a16:creationId xmlns:a16="http://schemas.microsoft.com/office/drawing/2014/main" id="{A77A89A3-F625-42BF-B5E5-4FE5C18727C6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48" name="Retângulo 47">
                <a:extLst>
                  <a:ext uri="{FF2B5EF4-FFF2-40B4-BE49-F238E27FC236}">
                    <a16:creationId xmlns:a16="http://schemas.microsoft.com/office/drawing/2014/main" id="{CAEA47FA-9153-40E7-A591-0542E2EF4946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cxnSp>
          <p:nvCxnSpPr>
            <p:cNvPr id="41" name="Conector de Seta Reta 40">
              <a:extLst>
                <a:ext uri="{FF2B5EF4-FFF2-40B4-BE49-F238E27FC236}">
                  <a16:creationId xmlns:a16="http://schemas.microsoft.com/office/drawing/2014/main" id="{DD5E026E-519E-45B8-89F6-326136E55B1E}"/>
                </a:ext>
              </a:extLst>
            </p:cNvPr>
            <p:cNvCxnSpPr>
              <a:stCxn id="38" idx="6"/>
              <a:endCxn id="47" idx="1"/>
            </p:cNvCxnSpPr>
            <p:nvPr/>
          </p:nvCxnSpPr>
          <p:spPr>
            <a:xfrm>
              <a:off x="1030726" y="1311610"/>
              <a:ext cx="1045096" cy="77913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de Seta Reta 41">
              <a:extLst>
                <a:ext uri="{FF2B5EF4-FFF2-40B4-BE49-F238E27FC236}">
                  <a16:creationId xmlns:a16="http://schemas.microsoft.com/office/drawing/2014/main" id="{0B72967C-54CF-4416-9DBE-D85ABF88A10A}"/>
                </a:ext>
              </a:extLst>
            </p:cNvPr>
            <p:cNvCxnSpPr>
              <a:stCxn id="39" idx="6"/>
              <a:endCxn id="47" idx="1"/>
            </p:cNvCxnSpPr>
            <p:nvPr/>
          </p:nvCxnSpPr>
          <p:spPr>
            <a:xfrm flipV="1">
              <a:off x="1041185" y="2090745"/>
              <a:ext cx="1034637" cy="5508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524915D4-1A73-4DF1-8CB4-E80409826272}"/>
                </a:ext>
              </a:extLst>
            </p:cNvPr>
            <p:cNvSpPr txBox="1"/>
            <p:nvPr/>
          </p:nvSpPr>
          <p:spPr>
            <a:xfrm>
              <a:off x="1331640" y="1419622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44" name="CaixaDeTexto 43">
              <a:extLst>
                <a:ext uri="{FF2B5EF4-FFF2-40B4-BE49-F238E27FC236}">
                  <a16:creationId xmlns:a16="http://schemas.microsoft.com/office/drawing/2014/main" id="{B870261E-0F9C-4927-9D6B-5D8C854240D0}"/>
                </a:ext>
              </a:extLst>
            </p:cNvPr>
            <p:cNvSpPr txBox="1"/>
            <p:nvPr/>
          </p:nvSpPr>
          <p:spPr>
            <a:xfrm>
              <a:off x="1387583" y="2377405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24F95E63-6C44-4B0E-9B97-4FB7572E600D}"/>
                </a:ext>
              </a:extLst>
            </p:cNvPr>
            <p:cNvSpPr txBox="1"/>
            <p:nvPr/>
          </p:nvSpPr>
          <p:spPr>
            <a:xfrm>
              <a:off x="72376" y="1165080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x1</a:t>
              </a:r>
              <a:endParaRPr lang="pt-BR" dirty="0"/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A047337B-3D50-44EC-BFF0-53292DD0FA17}"/>
                </a:ext>
              </a:extLst>
            </p:cNvPr>
            <p:cNvSpPr txBox="1"/>
            <p:nvPr/>
          </p:nvSpPr>
          <p:spPr>
            <a:xfrm>
              <a:off x="85282" y="2513211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x2</a:t>
              </a:r>
              <a:endParaRPr lang="pt-BR" dirty="0"/>
            </a:p>
          </p:txBody>
        </p:sp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5EF2C979-C7F6-4B88-AE5F-58A7887F7EEF}"/>
              </a:ext>
            </a:extLst>
          </p:cNvPr>
          <p:cNvGrpSpPr/>
          <p:nvPr/>
        </p:nvGrpSpPr>
        <p:grpSpPr>
          <a:xfrm>
            <a:off x="3779912" y="3399770"/>
            <a:ext cx="3299590" cy="1833994"/>
            <a:chOff x="72376" y="1059582"/>
            <a:chExt cx="3299590" cy="1833994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98295EE1-B87D-43D3-A907-4EC227BEFD8B}"/>
                </a:ext>
              </a:extLst>
            </p:cNvPr>
            <p:cNvSpPr/>
            <p:nvPr/>
          </p:nvSpPr>
          <p:spPr>
            <a:xfrm>
              <a:off x="526670" y="1059582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1" name="Elipse 50">
              <a:extLst>
                <a:ext uri="{FF2B5EF4-FFF2-40B4-BE49-F238E27FC236}">
                  <a16:creationId xmlns:a16="http://schemas.microsoft.com/office/drawing/2014/main" id="{A6C07AD0-C91D-464D-8C00-7E5381202292}"/>
                </a:ext>
              </a:extLst>
            </p:cNvPr>
            <p:cNvSpPr/>
            <p:nvPr/>
          </p:nvSpPr>
          <p:spPr>
            <a:xfrm>
              <a:off x="537129" y="238952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1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9D423404-3BAA-478D-9830-6B48733C1696}"/>
                </a:ext>
              </a:extLst>
            </p:cNvPr>
            <p:cNvGrpSpPr/>
            <p:nvPr/>
          </p:nvGrpSpPr>
          <p:grpSpPr>
            <a:xfrm>
              <a:off x="2075822" y="1838717"/>
              <a:ext cx="1296144" cy="504056"/>
              <a:chOff x="4139952" y="3219822"/>
              <a:chExt cx="1296144" cy="504056"/>
            </a:xfrm>
          </p:grpSpPr>
          <p:sp>
            <p:nvSpPr>
              <p:cNvPr id="59" name="Retângulo 58">
                <a:extLst>
                  <a:ext uri="{FF2B5EF4-FFF2-40B4-BE49-F238E27FC236}">
                    <a16:creationId xmlns:a16="http://schemas.microsoft.com/office/drawing/2014/main" id="{B35DA922-F556-46A7-A0F6-A774306BEA26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28A9F4BF-85ED-4788-8EC2-20D23C10A4A1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cxnSp>
          <p:nvCxnSpPr>
            <p:cNvPr id="53" name="Conector de Seta Reta 52">
              <a:extLst>
                <a:ext uri="{FF2B5EF4-FFF2-40B4-BE49-F238E27FC236}">
                  <a16:creationId xmlns:a16="http://schemas.microsoft.com/office/drawing/2014/main" id="{156D9AB0-3686-4809-9905-F9E737EDB650}"/>
                </a:ext>
              </a:extLst>
            </p:cNvPr>
            <p:cNvCxnSpPr>
              <a:stCxn id="50" idx="6"/>
              <a:endCxn id="59" idx="1"/>
            </p:cNvCxnSpPr>
            <p:nvPr/>
          </p:nvCxnSpPr>
          <p:spPr>
            <a:xfrm>
              <a:off x="1030726" y="1311610"/>
              <a:ext cx="1045096" cy="77913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de Seta Reta 53">
              <a:extLst>
                <a:ext uri="{FF2B5EF4-FFF2-40B4-BE49-F238E27FC236}">
                  <a16:creationId xmlns:a16="http://schemas.microsoft.com/office/drawing/2014/main" id="{BF58E36F-00F5-4BBF-909A-C1861008ADDF}"/>
                </a:ext>
              </a:extLst>
            </p:cNvPr>
            <p:cNvCxnSpPr>
              <a:stCxn id="51" idx="6"/>
              <a:endCxn id="59" idx="1"/>
            </p:cNvCxnSpPr>
            <p:nvPr/>
          </p:nvCxnSpPr>
          <p:spPr>
            <a:xfrm flipV="1">
              <a:off x="1041185" y="2090745"/>
              <a:ext cx="1034637" cy="5508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CaixaDeTexto 54">
              <a:extLst>
                <a:ext uri="{FF2B5EF4-FFF2-40B4-BE49-F238E27FC236}">
                  <a16:creationId xmlns:a16="http://schemas.microsoft.com/office/drawing/2014/main" id="{A4D963F8-A600-4369-909E-46D566B39E1B}"/>
                </a:ext>
              </a:extLst>
            </p:cNvPr>
            <p:cNvSpPr txBox="1"/>
            <p:nvPr/>
          </p:nvSpPr>
          <p:spPr>
            <a:xfrm>
              <a:off x="1331640" y="1419622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56" name="CaixaDeTexto 55">
              <a:extLst>
                <a:ext uri="{FF2B5EF4-FFF2-40B4-BE49-F238E27FC236}">
                  <a16:creationId xmlns:a16="http://schemas.microsoft.com/office/drawing/2014/main" id="{6566AA0C-3E99-4CAB-98C4-813C8CDBB69B}"/>
                </a:ext>
              </a:extLst>
            </p:cNvPr>
            <p:cNvSpPr txBox="1"/>
            <p:nvPr/>
          </p:nvSpPr>
          <p:spPr>
            <a:xfrm>
              <a:off x="1445729" y="2377405"/>
              <a:ext cx="27443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</a:t>
              </a:r>
              <a:endParaRPr lang="pt-BR" dirty="0"/>
            </a:p>
          </p:txBody>
        </p:sp>
        <p:sp>
          <p:nvSpPr>
            <p:cNvPr id="57" name="CaixaDeTexto 56">
              <a:extLst>
                <a:ext uri="{FF2B5EF4-FFF2-40B4-BE49-F238E27FC236}">
                  <a16:creationId xmlns:a16="http://schemas.microsoft.com/office/drawing/2014/main" id="{11C2645F-20FD-4D72-936F-4FD9C6047F90}"/>
                </a:ext>
              </a:extLst>
            </p:cNvPr>
            <p:cNvSpPr txBox="1"/>
            <p:nvPr/>
          </p:nvSpPr>
          <p:spPr>
            <a:xfrm>
              <a:off x="72376" y="1165080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x1</a:t>
              </a:r>
              <a:endParaRPr lang="pt-BR" dirty="0"/>
            </a:p>
          </p:txBody>
        </p:sp>
        <p:sp>
          <p:nvSpPr>
            <p:cNvPr id="58" name="CaixaDeTexto 57">
              <a:extLst>
                <a:ext uri="{FF2B5EF4-FFF2-40B4-BE49-F238E27FC236}">
                  <a16:creationId xmlns:a16="http://schemas.microsoft.com/office/drawing/2014/main" id="{0F03E52E-7EF7-48AA-9747-7C9FCE404E33}"/>
                </a:ext>
              </a:extLst>
            </p:cNvPr>
            <p:cNvSpPr txBox="1"/>
            <p:nvPr/>
          </p:nvSpPr>
          <p:spPr>
            <a:xfrm>
              <a:off x="85282" y="2513211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x2</a:t>
              </a:r>
              <a:endParaRPr lang="pt-BR" dirty="0"/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9DE5F326-7C52-5B42-8117-570394E661B5}"/>
              </a:ext>
            </a:extLst>
          </p:cNvPr>
          <p:cNvSpPr txBox="1"/>
          <p:nvPr/>
        </p:nvSpPr>
        <p:spPr>
          <a:xfrm>
            <a:off x="2009189" y="870628"/>
            <a:ext cx="1321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 * 0 + 0 * 0 = 0</a:t>
            </a: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5E2FC929-9A27-EE4C-B23F-04EF72D10098}"/>
              </a:ext>
            </a:extLst>
          </p:cNvPr>
          <p:cNvSpPr txBox="1"/>
          <p:nvPr/>
        </p:nvSpPr>
        <p:spPr>
          <a:xfrm>
            <a:off x="2077410" y="3293985"/>
            <a:ext cx="1321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 * 0 + 1 * 0 = 0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2D0AAE46-5934-FF49-9D03-1086B23C6B91}"/>
              </a:ext>
            </a:extLst>
          </p:cNvPr>
          <p:cNvSpPr txBox="1"/>
          <p:nvPr/>
        </p:nvSpPr>
        <p:spPr>
          <a:xfrm>
            <a:off x="5729672" y="1504406"/>
            <a:ext cx="1321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1 * 0 + 0 * 0 = 0</a:t>
            </a:r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549FF6AD-1CCA-8645-9821-63466ADF9ECA}"/>
              </a:ext>
            </a:extLst>
          </p:cNvPr>
          <p:cNvSpPr txBox="1"/>
          <p:nvPr/>
        </p:nvSpPr>
        <p:spPr>
          <a:xfrm>
            <a:off x="5713828" y="3843254"/>
            <a:ext cx="1321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1 * 0 + 1 * 0 = 0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EBA5E5F4-7B5F-D342-85AA-FCC3267646BD}"/>
              </a:ext>
            </a:extLst>
          </p:cNvPr>
          <p:cNvSpPr txBox="1"/>
          <p:nvPr/>
        </p:nvSpPr>
        <p:spPr>
          <a:xfrm>
            <a:off x="3405300" y="1430518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</a:t>
            </a: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B827ACFD-0BE5-4742-887A-8194DA8C2B4C}"/>
              </a:ext>
            </a:extLst>
          </p:cNvPr>
          <p:cNvSpPr txBox="1"/>
          <p:nvPr/>
        </p:nvSpPr>
        <p:spPr>
          <a:xfrm>
            <a:off x="3416118" y="3766878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808AD6D5-D59E-4D41-B8CE-7BFBEDE08F9A}"/>
              </a:ext>
            </a:extLst>
          </p:cNvPr>
          <p:cNvSpPr txBox="1"/>
          <p:nvPr/>
        </p:nvSpPr>
        <p:spPr>
          <a:xfrm>
            <a:off x="7079121" y="1934574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08A88BA1-282F-F94B-8FBB-E96BAB357A42}"/>
              </a:ext>
            </a:extLst>
          </p:cNvPr>
          <p:cNvSpPr txBox="1"/>
          <p:nvPr/>
        </p:nvSpPr>
        <p:spPr>
          <a:xfrm>
            <a:off x="7094325" y="435290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9F73405-A9E1-8048-988A-6534851E6124}"/>
              </a:ext>
            </a:extLst>
          </p:cNvPr>
          <p:cNvSpPr txBox="1"/>
          <p:nvPr/>
        </p:nvSpPr>
        <p:spPr>
          <a:xfrm>
            <a:off x="2102462" y="432212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04BFDA96-2256-F64C-B7DA-2231556E876E}"/>
              </a:ext>
            </a:extLst>
          </p:cNvPr>
          <p:cNvSpPr txBox="1"/>
          <p:nvPr/>
        </p:nvSpPr>
        <p:spPr>
          <a:xfrm>
            <a:off x="7952201" y="2268483"/>
            <a:ext cx="79861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 – 0 = 0</a:t>
            </a:r>
            <a:br>
              <a:rPr lang="pt-BR" sz="1400" dirty="0"/>
            </a:br>
            <a:r>
              <a:rPr lang="pt-BR" sz="1400" dirty="0"/>
              <a:t>0 – 0 = 0</a:t>
            </a:r>
            <a:br>
              <a:rPr lang="pt-BR" sz="1400" dirty="0"/>
            </a:br>
            <a:r>
              <a:rPr lang="pt-BR" sz="1400" dirty="0"/>
              <a:t>0 – 0 = 0</a:t>
            </a:r>
            <a:br>
              <a:rPr lang="pt-BR" sz="1400" dirty="0"/>
            </a:br>
            <a:r>
              <a:rPr lang="pt-BR" sz="1400" dirty="0"/>
              <a:t>1 – 0 = 1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E6F7A9C-BDD2-1442-9689-3A28F9FC5E0A}"/>
              </a:ext>
            </a:extLst>
          </p:cNvPr>
          <p:cNvSpPr/>
          <p:nvPr/>
        </p:nvSpPr>
        <p:spPr>
          <a:xfrm>
            <a:off x="4597173" y="5060632"/>
            <a:ext cx="4572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pt-BR" sz="1100" dirty="0"/>
              <a:t>peso(</a:t>
            </a:r>
            <a:r>
              <a:rPr lang="pt-BR" sz="1100" dirty="0" err="1"/>
              <a:t>n</a:t>
            </a:r>
            <a:r>
              <a:rPr lang="pt-BR" sz="1100" dirty="0"/>
              <a:t> + 1) = peso(</a:t>
            </a:r>
            <a:r>
              <a:rPr lang="pt-BR" sz="1100" dirty="0" err="1"/>
              <a:t>n</a:t>
            </a:r>
            <a:r>
              <a:rPr lang="pt-BR" sz="1100" dirty="0"/>
              <a:t>) + (</a:t>
            </a:r>
            <a:r>
              <a:rPr lang="pt-BR" sz="1100" dirty="0" err="1"/>
              <a:t>taxaAprendizagem</a:t>
            </a:r>
            <a:r>
              <a:rPr lang="pt-BR" sz="1100" dirty="0"/>
              <a:t> * entrada * erro)</a:t>
            </a:r>
            <a:br>
              <a:rPr lang="pt-BR" sz="1100" dirty="0"/>
            </a:br>
            <a:r>
              <a:rPr lang="pt-BR" sz="1100" dirty="0"/>
              <a:t>peso(</a:t>
            </a:r>
            <a:r>
              <a:rPr lang="pt-BR" sz="1100" dirty="0" err="1"/>
              <a:t>n</a:t>
            </a:r>
            <a:r>
              <a:rPr lang="pt-BR" sz="1100" dirty="0"/>
              <a:t> + 1) = 0 + (0.1 * 1 * 1) = 0.1</a:t>
            </a:r>
          </a:p>
        </p:txBody>
      </p:sp>
    </p:spTree>
    <p:extLst>
      <p:ext uri="{BB962C8B-B14F-4D97-AF65-F5344CB8AC3E}">
        <p14:creationId xmlns:p14="http://schemas.microsoft.com/office/powerpoint/2010/main" val="2396924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12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DA771A67-7B3B-492E-8DCD-F6066DF9C8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1996474"/>
              </p:ext>
            </p:extLst>
          </p:nvPr>
        </p:nvGraphicFramePr>
        <p:xfrm>
          <a:off x="33180" y="286412"/>
          <a:ext cx="3242676" cy="23968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764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67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94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0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87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</a:rPr>
                        <a:t>História do crédito</a:t>
                      </a:r>
                      <a:endParaRPr lang="pt-BR" sz="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</a:rPr>
                        <a:t>Dívida</a:t>
                      </a:r>
                      <a:endParaRPr lang="pt-BR" sz="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</a:rPr>
                        <a:t>Garantias</a:t>
                      </a:r>
                      <a:endParaRPr lang="pt-BR" sz="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>
                          <a:effectLst/>
                        </a:rPr>
                        <a:t>Renda anual</a:t>
                      </a:r>
                      <a:endParaRPr lang="pt-BR" sz="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</a:rPr>
                        <a:t>Risco</a:t>
                      </a:r>
                      <a:endParaRPr lang="pt-BR" sz="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090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0 1 0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0 0 1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0 0 1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993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0 1 0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0 0 1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0 0 1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4170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0 1 0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0 0 1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grpSp>
        <p:nvGrpSpPr>
          <p:cNvPr id="59" name="Agrupar 58">
            <a:extLst>
              <a:ext uri="{FF2B5EF4-FFF2-40B4-BE49-F238E27FC236}">
                <a16:creationId xmlns:a16="http://schemas.microsoft.com/office/drawing/2014/main" id="{44030DE3-7DFA-4CC8-B0A8-1E1A6EBD3709}"/>
              </a:ext>
            </a:extLst>
          </p:cNvPr>
          <p:cNvGrpSpPr/>
          <p:nvPr/>
        </p:nvGrpSpPr>
        <p:grpSpPr>
          <a:xfrm>
            <a:off x="4644008" y="2644360"/>
            <a:ext cx="4320480" cy="2733420"/>
            <a:chOff x="4440924" y="2211710"/>
            <a:chExt cx="4320480" cy="2733420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5B172F13-F26D-4BEF-9942-A81C6DC3C7B0}"/>
                </a:ext>
              </a:extLst>
            </p:cNvPr>
            <p:cNvSpPr/>
            <p:nvPr/>
          </p:nvSpPr>
          <p:spPr>
            <a:xfrm>
              <a:off x="6444208" y="2931790"/>
              <a:ext cx="504056" cy="504056"/>
            </a:xfrm>
            <a:prstGeom prst="ellipse">
              <a:avLst/>
            </a:prstGeom>
            <a:solidFill>
              <a:srgbClr val="00B05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5E60D5A6-9878-4069-B76F-1245802C00CD}"/>
                </a:ext>
              </a:extLst>
            </p:cNvPr>
            <p:cNvSpPr/>
            <p:nvPr/>
          </p:nvSpPr>
          <p:spPr>
            <a:xfrm>
              <a:off x="6457148" y="3800095"/>
              <a:ext cx="504056" cy="504056"/>
            </a:xfrm>
            <a:prstGeom prst="ellipse">
              <a:avLst/>
            </a:prstGeom>
            <a:solidFill>
              <a:srgbClr val="00B05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D78DCA93-9D4A-456A-A9EA-1960C899374F}"/>
                </a:ext>
              </a:extLst>
            </p:cNvPr>
            <p:cNvSpPr/>
            <p:nvPr/>
          </p:nvSpPr>
          <p:spPr>
            <a:xfrm>
              <a:off x="4440924" y="3801262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0C2A5EBC-8582-4E6A-80A3-2178B7AEA1E5}"/>
                </a:ext>
              </a:extLst>
            </p:cNvPr>
            <p:cNvSpPr/>
            <p:nvPr/>
          </p:nvSpPr>
          <p:spPr>
            <a:xfrm>
              <a:off x="4440924" y="444107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FEC94EE9-FB4A-4804-AF32-FFEACEF6394E}"/>
                </a:ext>
              </a:extLst>
            </p:cNvPr>
            <p:cNvSpPr/>
            <p:nvPr/>
          </p:nvSpPr>
          <p:spPr>
            <a:xfrm>
              <a:off x="8257348" y="256699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A5E4E2F2-AB3A-44CD-B0C0-9BB05885207D}"/>
                </a:ext>
              </a:extLst>
            </p:cNvPr>
            <p:cNvSpPr/>
            <p:nvPr/>
          </p:nvSpPr>
          <p:spPr>
            <a:xfrm>
              <a:off x="4442062" y="3149807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699E701E-0BC3-47D7-9BB2-5AE693503A61}"/>
                </a:ext>
              </a:extLst>
            </p:cNvPr>
            <p:cNvSpPr/>
            <p:nvPr/>
          </p:nvSpPr>
          <p:spPr>
            <a:xfrm>
              <a:off x="4442062" y="2493351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2A314551-5CA5-4667-8840-467A52D5D234}"/>
                </a:ext>
              </a:extLst>
            </p:cNvPr>
            <p:cNvSpPr/>
            <p:nvPr/>
          </p:nvSpPr>
          <p:spPr>
            <a:xfrm>
              <a:off x="6456010" y="2211710"/>
              <a:ext cx="504056" cy="504056"/>
            </a:xfrm>
            <a:prstGeom prst="ellipse">
              <a:avLst/>
            </a:prstGeom>
            <a:solidFill>
              <a:srgbClr val="00B05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F233B6D6-03BE-4894-AB75-EC13EC4F9C42}"/>
                </a:ext>
              </a:extLst>
            </p:cNvPr>
            <p:cNvSpPr/>
            <p:nvPr/>
          </p:nvSpPr>
          <p:spPr>
            <a:xfrm>
              <a:off x="6457148" y="4415523"/>
              <a:ext cx="504056" cy="504056"/>
            </a:xfrm>
            <a:prstGeom prst="ellipse">
              <a:avLst/>
            </a:prstGeom>
            <a:solidFill>
              <a:srgbClr val="00B05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36791DD6-0C5B-41AA-8959-0A4933EE3116}"/>
                </a:ext>
              </a:extLst>
            </p:cNvPr>
            <p:cNvSpPr/>
            <p:nvPr/>
          </p:nvSpPr>
          <p:spPr>
            <a:xfrm>
              <a:off x="8257348" y="3413104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>
              <a:extLst>
                <a:ext uri="{FF2B5EF4-FFF2-40B4-BE49-F238E27FC236}">
                  <a16:creationId xmlns:a16="http://schemas.microsoft.com/office/drawing/2014/main" id="{AFB0BE2A-94EE-471F-A3FB-9DBBD8619A7D}"/>
                </a:ext>
              </a:extLst>
            </p:cNvPr>
            <p:cNvSpPr/>
            <p:nvPr/>
          </p:nvSpPr>
          <p:spPr>
            <a:xfrm>
              <a:off x="8257348" y="4305248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B8FD15E3-89E1-411B-A24D-AE21497F04DA}"/>
                </a:ext>
              </a:extLst>
            </p:cNvPr>
            <p:cNvCxnSpPr>
              <a:stCxn id="10" idx="6"/>
              <a:endCxn id="7" idx="2"/>
            </p:cNvCxnSpPr>
            <p:nvPr/>
          </p:nvCxnSpPr>
          <p:spPr>
            <a:xfrm>
              <a:off x="6960066" y="2463738"/>
              <a:ext cx="1297282" cy="35528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04072C60-5914-4EA5-B81E-3618A0AF9748}"/>
                </a:ext>
              </a:extLst>
            </p:cNvPr>
            <p:cNvCxnSpPr>
              <a:stCxn id="10" idx="6"/>
              <a:endCxn id="16" idx="2"/>
            </p:cNvCxnSpPr>
            <p:nvPr/>
          </p:nvCxnSpPr>
          <p:spPr>
            <a:xfrm>
              <a:off x="6960066" y="2463738"/>
              <a:ext cx="1297282" cy="120139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>
              <a:extLst>
                <a:ext uri="{FF2B5EF4-FFF2-40B4-BE49-F238E27FC236}">
                  <a16:creationId xmlns:a16="http://schemas.microsoft.com/office/drawing/2014/main" id="{A75FE576-15FC-4437-8E2D-C0D0E2925982}"/>
                </a:ext>
              </a:extLst>
            </p:cNvPr>
            <p:cNvCxnSpPr>
              <a:stCxn id="10" idx="6"/>
              <a:endCxn id="17" idx="2"/>
            </p:cNvCxnSpPr>
            <p:nvPr/>
          </p:nvCxnSpPr>
          <p:spPr>
            <a:xfrm>
              <a:off x="6960066" y="2463738"/>
              <a:ext cx="1297282" cy="20935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de Seta Reta 23">
              <a:extLst>
                <a:ext uri="{FF2B5EF4-FFF2-40B4-BE49-F238E27FC236}">
                  <a16:creationId xmlns:a16="http://schemas.microsoft.com/office/drawing/2014/main" id="{0604D413-7214-40FD-9431-CFF026698096}"/>
                </a:ext>
              </a:extLst>
            </p:cNvPr>
            <p:cNvCxnSpPr>
              <a:stCxn id="3" idx="6"/>
              <a:endCxn id="7" idx="2"/>
            </p:cNvCxnSpPr>
            <p:nvPr/>
          </p:nvCxnSpPr>
          <p:spPr>
            <a:xfrm flipV="1">
              <a:off x="6948264" y="2819026"/>
              <a:ext cx="1309084" cy="36479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de Seta Reta 24">
              <a:extLst>
                <a:ext uri="{FF2B5EF4-FFF2-40B4-BE49-F238E27FC236}">
                  <a16:creationId xmlns:a16="http://schemas.microsoft.com/office/drawing/2014/main" id="{3A87A97A-0B7C-496D-ACCC-E5F22F11B80A}"/>
                </a:ext>
              </a:extLst>
            </p:cNvPr>
            <p:cNvCxnSpPr>
              <a:stCxn id="3" idx="6"/>
              <a:endCxn id="16" idx="2"/>
            </p:cNvCxnSpPr>
            <p:nvPr/>
          </p:nvCxnSpPr>
          <p:spPr>
            <a:xfrm>
              <a:off x="6948264" y="3183818"/>
              <a:ext cx="1309084" cy="48131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de Seta Reta 25">
              <a:extLst>
                <a:ext uri="{FF2B5EF4-FFF2-40B4-BE49-F238E27FC236}">
                  <a16:creationId xmlns:a16="http://schemas.microsoft.com/office/drawing/2014/main" id="{A5C3EDB2-4C21-4676-B8A4-FB8A50E09B21}"/>
                </a:ext>
              </a:extLst>
            </p:cNvPr>
            <p:cNvCxnSpPr>
              <a:stCxn id="3" idx="6"/>
              <a:endCxn id="17" idx="2"/>
            </p:cNvCxnSpPr>
            <p:nvPr/>
          </p:nvCxnSpPr>
          <p:spPr>
            <a:xfrm>
              <a:off x="6948264" y="3183818"/>
              <a:ext cx="1309084" cy="137345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de Seta Reta 26">
              <a:extLst>
                <a:ext uri="{FF2B5EF4-FFF2-40B4-BE49-F238E27FC236}">
                  <a16:creationId xmlns:a16="http://schemas.microsoft.com/office/drawing/2014/main" id="{309B963C-ECA4-4754-A2DF-21F9CFBE1514}"/>
                </a:ext>
              </a:extLst>
            </p:cNvPr>
            <p:cNvCxnSpPr>
              <a:cxnSpLocks/>
              <a:stCxn id="4" idx="6"/>
              <a:endCxn id="7" idx="2"/>
            </p:cNvCxnSpPr>
            <p:nvPr/>
          </p:nvCxnSpPr>
          <p:spPr>
            <a:xfrm flipV="1">
              <a:off x="6961204" y="2819026"/>
              <a:ext cx="1296144" cy="12330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9F914194-F039-496F-AB58-A7D22C868104}"/>
                </a:ext>
              </a:extLst>
            </p:cNvPr>
            <p:cNvCxnSpPr>
              <a:cxnSpLocks/>
              <a:stCxn id="4" idx="6"/>
              <a:endCxn id="16" idx="2"/>
            </p:cNvCxnSpPr>
            <p:nvPr/>
          </p:nvCxnSpPr>
          <p:spPr>
            <a:xfrm flipV="1">
              <a:off x="6961204" y="3665132"/>
              <a:ext cx="1296144" cy="38699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de Seta Reta 28">
              <a:extLst>
                <a:ext uri="{FF2B5EF4-FFF2-40B4-BE49-F238E27FC236}">
                  <a16:creationId xmlns:a16="http://schemas.microsoft.com/office/drawing/2014/main" id="{869404E2-8BE8-4D7E-8651-2CCD0C5C8DED}"/>
                </a:ext>
              </a:extLst>
            </p:cNvPr>
            <p:cNvCxnSpPr>
              <a:cxnSpLocks/>
              <a:stCxn id="4" idx="6"/>
              <a:endCxn id="17" idx="2"/>
            </p:cNvCxnSpPr>
            <p:nvPr/>
          </p:nvCxnSpPr>
          <p:spPr>
            <a:xfrm>
              <a:off x="6961204" y="4052123"/>
              <a:ext cx="1296144" cy="50515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de Seta Reta 29">
              <a:extLst>
                <a:ext uri="{FF2B5EF4-FFF2-40B4-BE49-F238E27FC236}">
                  <a16:creationId xmlns:a16="http://schemas.microsoft.com/office/drawing/2014/main" id="{D1C56881-9534-424A-BD02-0F2BA05CAD8B}"/>
                </a:ext>
              </a:extLst>
            </p:cNvPr>
            <p:cNvCxnSpPr>
              <a:cxnSpLocks/>
              <a:stCxn id="11" idx="6"/>
              <a:endCxn id="7" idx="2"/>
            </p:cNvCxnSpPr>
            <p:nvPr/>
          </p:nvCxnSpPr>
          <p:spPr>
            <a:xfrm flipV="1">
              <a:off x="6961204" y="2819026"/>
              <a:ext cx="1296144" cy="184852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de Seta Reta 30">
              <a:extLst>
                <a:ext uri="{FF2B5EF4-FFF2-40B4-BE49-F238E27FC236}">
                  <a16:creationId xmlns:a16="http://schemas.microsoft.com/office/drawing/2014/main" id="{D803E569-14CE-497D-8491-C9E78811DE8E}"/>
                </a:ext>
              </a:extLst>
            </p:cNvPr>
            <p:cNvCxnSpPr>
              <a:cxnSpLocks/>
              <a:stCxn id="11" idx="6"/>
              <a:endCxn id="16" idx="2"/>
            </p:cNvCxnSpPr>
            <p:nvPr/>
          </p:nvCxnSpPr>
          <p:spPr>
            <a:xfrm flipV="1">
              <a:off x="6961204" y="3665132"/>
              <a:ext cx="1296144" cy="100241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de Seta Reta 31">
              <a:extLst>
                <a:ext uri="{FF2B5EF4-FFF2-40B4-BE49-F238E27FC236}">
                  <a16:creationId xmlns:a16="http://schemas.microsoft.com/office/drawing/2014/main" id="{BD9C6CEA-F804-40D3-96B3-701223BFD542}"/>
                </a:ext>
              </a:extLst>
            </p:cNvPr>
            <p:cNvCxnSpPr>
              <a:stCxn id="11" idx="6"/>
              <a:endCxn id="17" idx="2"/>
            </p:cNvCxnSpPr>
            <p:nvPr/>
          </p:nvCxnSpPr>
          <p:spPr>
            <a:xfrm flipV="1">
              <a:off x="6961204" y="4557276"/>
              <a:ext cx="1296144" cy="11027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de Seta Reta 32">
              <a:extLst>
                <a:ext uri="{FF2B5EF4-FFF2-40B4-BE49-F238E27FC236}">
                  <a16:creationId xmlns:a16="http://schemas.microsoft.com/office/drawing/2014/main" id="{B0988B05-A46E-47B7-8B18-1FA6953F4F22}"/>
                </a:ext>
              </a:extLst>
            </p:cNvPr>
            <p:cNvCxnSpPr>
              <a:stCxn id="9" idx="6"/>
              <a:endCxn id="10" idx="2"/>
            </p:cNvCxnSpPr>
            <p:nvPr/>
          </p:nvCxnSpPr>
          <p:spPr>
            <a:xfrm flipV="1">
              <a:off x="4946118" y="2463738"/>
              <a:ext cx="1509892" cy="28164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de Seta Reta 33">
              <a:extLst>
                <a:ext uri="{FF2B5EF4-FFF2-40B4-BE49-F238E27FC236}">
                  <a16:creationId xmlns:a16="http://schemas.microsoft.com/office/drawing/2014/main" id="{6A288582-F4F6-442C-B1CB-F2B1AC81CD06}"/>
                </a:ext>
              </a:extLst>
            </p:cNvPr>
            <p:cNvCxnSpPr>
              <a:stCxn id="9" idx="6"/>
              <a:endCxn id="3" idx="2"/>
            </p:cNvCxnSpPr>
            <p:nvPr/>
          </p:nvCxnSpPr>
          <p:spPr>
            <a:xfrm>
              <a:off x="4946118" y="2745379"/>
              <a:ext cx="1498090" cy="43843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FA9C97D3-4277-44A8-A861-4F8221EFCBE8}"/>
                </a:ext>
              </a:extLst>
            </p:cNvPr>
            <p:cNvCxnSpPr>
              <a:stCxn id="9" idx="6"/>
              <a:endCxn id="4" idx="2"/>
            </p:cNvCxnSpPr>
            <p:nvPr/>
          </p:nvCxnSpPr>
          <p:spPr>
            <a:xfrm>
              <a:off x="4946118" y="2745379"/>
              <a:ext cx="1511030" cy="130674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de Seta Reta 35">
              <a:extLst>
                <a:ext uri="{FF2B5EF4-FFF2-40B4-BE49-F238E27FC236}">
                  <a16:creationId xmlns:a16="http://schemas.microsoft.com/office/drawing/2014/main" id="{F8D2179C-3B0F-4C07-92CA-0180EB393608}"/>
                </a:ext>
              </a:extLst>
            </p:cNvPr>
            <p:cNvCxnSpPr>
              <a:stCxn id="9" idx="6"/>
              <a:endCxn id="11" idx="2"/>
            </p:cNvCxnSpPr>
            <p:nvPr/>
          </p:nvCxnSpPr>
          <p:spPr>
            <a:xfrm>
              <a:off x="4946118" y="2745379"/>
              <a:ext cx="1511030" cy="192217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de Seta Reta 36">
              <a:extLst>
                <a:ext uri="{FF2B5EF4-FFF2-40B4-BE49-F238E27FC236}">
                  <a16:creationId xmlns:a16="http://schemas.microsoft.com/office/drawing/2014/main" id="{FCFFDEFE-278E-459A-A971-4ED220199D56}"/>
                </a:ext>
              </a:extLst>
            </p:cNvPr>
            <p:cNvCxnSpPr>
              <a:stCxn id="8" idx="6"/>
              <a:endCxn id="10" idx="2"/>
            </p:cNvCxnSpPr>
            <p:nvPr/>
          </p:nvCxnSpPr>
          <p:spPr>
            <a:xfrm flipV="1">
              <a:off x="4946118" y="2463738"/>
              <a:ext cx="1509892" cy="93809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de Seta Reta 37">
              <a:extLst>
                <a:ext uri="{FF2B5EF4-FFF2-40B4-BE49-F238E27FC236}">
                  <a16:creationId xmlns:a16="http://schemas.microsoft.com/office/drawing/2014/main" id="{CF527D5D-0401-4A8A-99DE-DEA4B62ACB77}"/>
                </a:ext>
              </a:extLst>
            </p:cNvPr>
            <p:cNvCxnSpPr>
              <a:stCxn id="8" idx="6"/>
              <a:endCxn id="3" idx="2"/>
            </p:cNvCxnSpPr>
            <p:nvPr/>
          </p:nvCxnSpPr>
          <p:spPr>
            <a:xfrm flipV="1">
              <a:off x="4946118" y="3183818"/>
              <a:ext cx="1498090" cy="21801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89D0DA5A-6F6C-48B9-8980-45E4946C9A77}"/>
                </a:ext>
              </a:extLst>
            </p:cNvPr>
            <p:cNvCxnSpPr>
              <a:stCxn id="8" idx="6"/>
              <a:endCxn id="4" idx="2"/>
            </p:cNvCxnSpPr>
            <p:nvPr/>
          </p:nvCxnSpPr>
          <p:spPr>
            <a:xfrm>
              <a:off x="4946118" y="3401835"/>
              <a:ext cx="1511030" cy="65028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ector de Seta Reta 39">
              <a:extLst>
                <a:ext uri="{FF2B5EF4-FFF2-40B4-BE49-F238E27FC236}">
                  <a16:creationId xmlns:a16="http://schemas.microsoft.com/office/drawing/2014/main" id="{E26DBB61-5BAA-4D4D-8152-1954753ECD57}"/>
                </a:ext>
              </a:extLst>
            </p:cNvPr>
            <p:cNvCxnSpPr>
              <a:stCxn id="8" idx="6"/>
              <a:endCxn id="11" idx="2"/>
            </p:cNvCxnSpPr>
            <p:nvPr/>
          </p:nvCxnSpPr>
          <p:spPr>
            <a:xfrm>
              <a:off x="4946118" y="3401835"/>
              <a:ext cx="1511030" cy="12657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ector de Seta Reta 40">
              <a:extLst>
                <a:ext uri="{FF2B5EF4-FFF2-40B4-BE49-F238E27FC236}">
                  <a16:creationId xmlns:a16="http://schemas.microsoft.com/office/drawing/2014/main" id="{D2E1FD74-A601-4684-9C72-335D62CA9EDB}"/>
                </a:ext>
              </a:extLst>
            </p:cNvPr>
            <p:cNvCxnSpPr>
              <a:stCxn id="5" idx="6"/>
              <a:endCxn id="10" idx="2"/>
            </p:cNvCxnSpPr>
            <p:nvPr/>
          </p:nvCxnSpPr>
          <p:spPr>
            <a:xfrm flipV="1">
              <a:off x="4944980" y="2463738"/>
              <a:ext cx="1511030" cy="158955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de Seta Reta 41">
              <a:extLst>
                <a:ext uri="{FF2B5EF4-FFF2-40B4-BE49-F238E27FC236}">
                  <a16:creationId xmlns:a16="http://schemas.microsoft.com/office/drawing/2014/main" id="{3C77DC50-EEBC-447E-A993-C4C6176BD645}"/>
                </a:ext>
              </a:extLst>
            </p:cNvPr>
            <p:cNvCxnSpPr>
              <a:stCxn id="5" idx="6"/>
              <a:endCxn id="3" idx="2"/>
            </p:cNvCxnSpPr>
            <p:nvPr/>
          </p:nvCxnSpPr>
          <p:spPr>
            <a:xfrm flipV="1">
              <a:off x="4944980" y="3183818"/>
              <a:ext cx="1499228" cy="86947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de Seta Reta 42">
              <a:extLst>
                <a:ext uri="{FF2B5EF4-FFF2-40B4-BE49-F238E27FC236}">
                  <a16:creationId xmlns:a16="http://schemas.microsoft.com/office/drawing/2014/main" id="{E58DD7DD-67A4-40C1-8D90-1C5283FBD3F6}"/>
                </a:ext>
              </a:extLst>
            </p:cNvPr>
            <p:cNvCxnSpPr>
              <a:stCxn id="5" idx="6"/>
              <a:endCxn id="4" idx="2"/>
            </p:cNvCxnSpPr>
            <p:nvPr/>
          </p:nvCxnSpPr>
          <p:spPr>
            <a:xfrm flipV="1">
              <a:off x="4944980" y="4052123"/>
              <a:ext cx="1512168" cy="116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de Seta Reta 43">
              <a:extLst>
                <a:ext uri="{FF2B5EF4-FFF2-40B4-BE49-F238E27FC236}">
                  <a16:creationId xmlns:a16="http://schemas.microsoft.com/office/drawing/2014/main" id="{2A7F4ED7-8D6C-4B61-8561-F6AE4781AC54}"/>
                </a:ext>
              </a:extLst>
            </p:cNvPr>
            <p:cNvCxnSpPr>
              <a:stCxn id="5" idx="6"/>
              <a:endCxn id="11" idx="2"/>
            </p:cNvCxnSpPr>
            <p:nvPr/>
          </p:nvCxnSpPr>
          <p:spPr>
            <a:xfrm>
              <a:off x="4944980" y="4053290"/>
              <a:ext cx="1512168" cy="61426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de Seta Reta 44">
              <a:extLst>
                <a:ext uri="{FF2B5EF4-FFF2-40B4-BE49-F238E27FC236}">
                  <a16:creationId xmlns:a16="http://schemas.microsoft.com/office/drawing/2014/main" id="{38AB33A0-D433-41FA-82F7-4A277D8559DB}"/>
                </a:ext>
              </a:extLst>
            </p:cNvPr>
            <p:cNvCxnSpPr>
              <a:stCxn id="6" idx="6"/>
              <a:endCxn id="10" idx="2"/>
            </p:cNvCxnSpPr>
            <p:nvPr/>
          </p:nvCxnSpPr>
          <p:spPr>
            <a:xfrm flipV="1">
              <a:off x="4944980" y="2463738"/>
              <a:ext cx="1511030" cy="222936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de Seta Reta 45">
              <a:extLst>
                <a:ext uri="{FF2B5EF4-FFF2-40B4-BE49-F238E27FC236}">
                  <a16:creationId xmlns:a16="http://schemas.microsoft.com/office/drawing/2014/main" id="{15BD352D-01AF-412F-B409-241412A96EDB}"/>
                </a:ext>
              </a:extLst>
            </p:cNvPr>
            <p:cNvCxnSpPr>
              <a:stCxn id="6" idx="6"/>
              <a:endCxn id="3" idx="2"/>
            </p:cNvCxnSpPr>
            <p:nvPr/>
          </p:nvCxnSpPr>
          <p:spPr>
            <a:xfrm flipV="1">
              <a:off x="4944980" y="3183818"/>
              <a:ext cx="1499228" cy="150928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de Seta Reta 46">
              <a:extLst>
                <a:ext uri="{FF2B5EF4-FFF2-40B4-BE49-F238E27FC236}">
                  <a16:creationId xmlns:a16="http://schemas.microsoft.com/office/drawing/2014/main" id="{CC73C4DD-FA30-4302-BAE0-EB2E9FDAAB86}"/>
                </a:ext>
              </a:extLst>
            </p:cNvPr>
            <p:cNvCxnSpPr>
              <a:stCxn id="6" idx="6"/>
              <a:endCxn id="4" idx="2"/>
            </p:cNvCxnSpPr>
            <p:nvPr/>
          </p:nvCxnSpPr>
          <p:spPr>
            <a:xfrm flipV="1">
              <a:off x="4944980" y="4052123"/>
              <a:ext cx="1512168" cy="6409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de Seta Reta 47">
              <a:extLst>
                <a:ext uri="{FF2B5EF4-FFF2-40B4-BE49-F238E27FC236}">
                  <a16:creationId xmlns:a16="http://schemas.microsoft.com/office/drawing/2014/main" id="{24E8083E-24A2-4583-BAF5-DCAEC88043DB}"/>
                </a:ext>
              </a:extLst>
            </p:cNvPr>
            <p:cNvCxnSpPr>
              <a:stCxn id="6" idx="6"/>
              <a:endCxn id="11" idx="2"/>
            </p:cNvCxnSpPr>
            <p:nvPr/>
          </p:nvCxnSpPr>
          <p:spPr>
            <a:xfrm flipV="1">
              <a:off x="4944980" y="4667551"/>
              <a:ext cx="1512168" cy="2555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Retângulo 49">
            <a:extLst>
              <a:ext uri="{FF2B5EF4-FFF2-40B4-BE49-F238E27FC236}">
                <a16:creationId xmlns:a16="http://schemas.microsoft.com/office/drawing/2014/main" id="{8A4DB375-2DA9-4B0E-826B-4A096C3D5C9F}"/>
              </a:ext>
            </a:extLst>
          </p:cNvPr>
          <p:cNvSpPr/>
          <p:nvPr/>
        </p:nvSpPr>
        <p:spPr>
          <a:xfrm>
            <a:off x="62766" y="567099"/>
            <a:ext cx="3213091" cy="2145207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8148CBF2-F1B9-4516-A40F-10009AC087C7}"/>
              </a:ext>
            </a:extLst>
          </p:cNvPr>
          <p:cNvSpPr txBox="1"/>
          <p:nvPr/>
        </p:nvSpPr>
        <p:spPr>
          <a:xfrm>
            <a:off x="3419873" y="439632"/>
            <a:ext cx="5181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Calcula o erro para todos os registros e atualiza os pesos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D9B9B782-EA92-4501-B020-9442C8FF60B4}"/>
              </a:ext>
            </a:extLst>
          </p:cNvPr>
          <p:cNvSpPr txBox="1"/>
          <p:nvPr/>
        </p:nvSpPr>
        <p:spPr>
          <a:xfrm>
            <a:off x="3419873" y="846096"/>
            <a:ext cx="2746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Batch </a:t>
            </a:r>
            <a:r>
              <a:rPr lang="pt-BR" b="1" dirty="0" err="1"/>
              <a:t>gradient</a:t>
            </a:r>
            <a:r>
              <a:rPr lang="pt-BR" b="1" dirty="0"/>
              <a:t> </a:t>
            </a:r>
            <a:r>
              <a:rPr lang="pt-BR" b="1" dirty="0" err="1"/>
              <a:t>descent</a:t>
            </a:r>
            <a:endParaRPr lang="pt-BR" b="1" dirty="0"/>
          </a:p>
        </p:txBody>
      </p:sp>
      <p:graphicFrame>
        <p:nvGraphicFramePr>
          <p:cNvPr id="53" name="Tabela 52">
            <a:extLst>
              <a:ext uri="{FF2B5EF4-FFF2-40B4-BE49-F238E27FC236}">
                <a16:creationId xmlns:a16="http://schemas.microsoft.com/office/drawing/2014/main" id="{46BABDCF-D858-433C-8FF1-01647B2467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3154919"/>
              </p:ext>
            </p:extLst>
          </p:nvPr>
        </p:nvGraphicFramePr>
        <p:xfrm>
          <a:off x="35496" y="2986522"/>
          <a:ext cx="3242676" cy="23968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764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67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94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0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874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</a:rPr>
                        <a:t>História do crédito</a:t>
                      </a:r>
                      <a:endParaRPr lang="pt-BR" sz="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</a:rPr>
                        <a:t>Dívida</a:t>
                      </a:r>
                      <a:endParaRPr lang="pt-BR" sz="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</a:rPr>
                        <a:t>Garantias</a:t>
                      </a:r>
                      <a:endParaRPr lang="pt-BR" sz="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>
                          <a:effectLst/>
                        </a:rPr>
                        <a:t>Renda anual</a:t>
                      </a:r>
                      <a:endParaRPr lang="pt-BR" sz="80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</a:rPr>
                        <a:t>Risco</a:t>
                      </a:r>
                      <a:endParaRPr lang="pt-BR" sz="800" dirty="0"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090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0 1 0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0 0 1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0 0 1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993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0 1 0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0 0 1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pt-BR" sz="8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0 0 1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4170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0 1 0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0 0 1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5475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3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b="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MS Mincho"/>
                          <a:cs typeface="Times New Roman"/>
                        </a:rPr>
                        <a:t>2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BR" sz="800" dirty="0">
                          <a:effectLst/>
                          <a:latin typeface="Calibri"/>
                          <a:ea typeface="MS Mincho"/>
                          <a:cs typeface="Times New Roman"/>
                        </a:rPr>
                        <a:t>1 0 0</a:t>
                      </a:r>
                    </a:p>
                  </a:txBody>
                  <a:tcPr marL="68580" marR="68580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54" name="Retângulo 53">
            <a:extLst>
              <a:ext uri="{FF2B5EF4-FFF2-40B4-BE49-F238E27FC236}">
                <a16:creationId xmlns:a16="http://schemas.microsoft.com/office/drawing/2014/main" id="{8FA3AB11-2E40-42B3-B2E6-46CBFCDF8360}"/>
              </a:ext>
            </a:extLst>
          </p:cNvPr>
          <p:cNvSpPr/>
          <p:nvPr/>
        </p:nvSpPr>
        <p:spPr>
          <a:xfrm>
            <a:off x="65082" y="3267209"/>
            <a:ext cx="3213091" cy="1683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B92A3AB2-863D-4EF4-8A2A-C3750A980A5D}"/>
              </a:ext>
            </a:extLst>
          </p:cNvPr>
          <p:cNvSpPr/>
          <p:nvPr/>
        </p:nvSpPr>
        <p:spPr>
          <a:xfrm>
            <a:off x="63205" y="3426536"/>
            <a:ext cx="3213091" cy="1683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9BDC718D-BA2D-4AD2-A7EF-A1EECBDEA1FE}"/>
              </a:ext>
            </a:extLst>
          </p:cNvPr>
          <p:cNvSpPr/>
          <p:nvPr/>
        </p:nvSpPr>
        <p:spPr>
          <a:xfrm>
            <a:off x="63205" y="3572009"/>
            <a:ext cx="3213091" cy="168349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6D16E726-C9AF-41D2-A09C-FED9FB5B7D4A}"/>
              </a:ext>
            </a:extLst>
          </p:cNvPr>
          <p:cNvSpPr txBox="1"/>
          <p:nvPr/>
        </p:nvSpPr>
        <p:spPr>
          <a:xfrm>
            <a:off x="3419872" y="1749778"/>
            <a:ext cx="4742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Calcula o erro para cada registro e atualiza os pesos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96FB50E2-02C7-4758-92D2-04DBC1BE09D8}"/>
              </a:ext>
            </a:extLst>
          </p:cNvPr>
          <p:cNvSpPr txBox="1"/>
          <p:nvPr/>
        </p:nvSpPr>
        <p:spPr>
          <a:xfrm>
            <a:off x="3419873" y="2156242"/>
            <a:ext cx="3398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err="1"/>
              <a:t>Stochastic</a:t>
            </a:r>
            <a:r>
              <a:rPr lang="pt-BR" b="1" dirty="0"/>
              <a:t> </a:t>
            </a:r>
            <a:r>
              <a:rPr lang="pt-BR" b="1" dirty="0" err="1"/>
              <a:t>gradient</a:t>
            </a:r>
            <a:r>
              <a:rPr lang="pt-BR" b="1" dirty="0"/>
              <a:t> </a:t>
            </a:r>
            <a:r>
              <a:rPr lang="pt-BR" b="1" dirty="0" err="1"/>
              <a:t>descent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79658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/>
      <p:bldP spid="52" grpId="0"/>
      <p:bldP spid="54" grpId="0" animBg="1"/>
      <p:bldP spid="55" grpId="0" animBg="1"/>
      <p:bldP spid="56" grpId="0" animBg="1"/>
      <p:bldP spid="57" grpId="0"/>
      <p:bldP spid="5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1CB594-2C5E-456E-BBBF-D22AC2B50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Gradient</a:t>
            </a:r>
            <a:r>
              <a:rPr lang="pt-BR" dirty="0"/>
              <a:t> </a:t>
            </a:r>
            <a:r>
              <a:rPr lang="pt-BR" dirty="0" err="1"/>
              <a:t>descent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465084-C1A9-4018-94F6-BEBA749BA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Stochastic</a:t>
            </a:r>
            <a:endParaRPr lang="pt-BR" dirty="0"/>
          </a:p>
          <a:p>
            <a:pPr lvl="1"/>
            <a:r>
              <a:rPr lang="pt-BR" dirty="0"/>
              <a:t>Ajuda a prevenir mínimos locais (superfícies não convexas)</a:t>
            </a:r>
          </a:p>
          <a:p>
            <a:pPr lvl="1"/>
            <a:r>
              <a:rPr lang="pt-BR" dirty="0"/>
              <a:t>Mais rápido (não precisa carregar todos os dados em memória)</a:t>
            </a:r>
          </a:p>
          <a:p>
            <a:r>
              <a:rPr lang="pt-BR" dirty="0"/>
              <a:t>Mini batch </a:t>
            </a:r>
            <a:r>
              <a:rPr lang="pt-BR" dirty="0" err="1"/>
              <a:t>gradient</a:t>
            </a:r>
            <a:r>
              <a:rPr lang="pt-BR" dirty="0"/>
              <a:t> </a:t>
            </a:r>
            <a:r>
              <a:rPr lang="pt-BR" dirty="0" err="1"/>
              <a:t>descent</a:t>
            </a:r>
            <a:endParaRPr lang="pt-BR" dirty="0"/>
          </a:p>
          <a:p>
            <a:pPr lvl="1"/>
            <a:r>
              <a:rPr lang="pt-BR" dirty="0"/>
              <a:t>Escolhe um número de registros para rodar e atualizar os pesos</a:t>
            </a:r>
          </a:p>
        </p:txBody>
      </p:sp>
    </p:spTree>
    <p:extLst>
      <p:ext uri="{BB962C8B-B14F-4D97-AF65-F5344CB8AC3E}">
        <p14:creationId xmlns:p14="http://schemas.microsoft.com/office/powerpoint/2010/main" val="2774202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FC36FF-34D9-564D-A206-78E48D7FE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Parâmetros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F09606-D24E-7442-9C89-0DF33CBAB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Learning rate (taxa de aprendizagem)</a:t>
            </a:r>
          </a:p>
          <a:p>
            <a:r>
              <a:rPr lang="pt-BR" dirty="0"/>
              <a:t>Batch </a:t>
            </a:r>
            <a:r>
              <a:rPr lang="pt-BR" dirty="0" err="1"/>
              <a:t>size</a:t>
            </a:r>
            <a:r>
              <a:rPr lang="pt-BR" dirty="0"/>
              <a:t> (tamanho do lote)</a:t>
            </a:r>
          </a:p>
          <a:p>
            <a:r>
              <a:rPr lang="pt-BR" dirty="0" err="1"/>
              <a:t>Epochs</a:t>
            </a:r>
            <a:r>
              <a:rPr lang="pt-BR" dirty="0"/>
              <a:t> (épocas)</a:t>
            </a:r>
          </a:p>
        </p:txBody>
      </p:sp>
    </p:spTree>
    <p:extLst>
      <p:ext uri="{BB962C8B-B14F-4D97-AF65-F5344CB8AC3E}">
        <p14:creationId xmlns:p14="http://schemas.microsoft.com/office/powerpoint/2010/main" val="16251713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7442F68-A45F-4206-A002-B8DAEB2D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Step</a:t>
            </a:r>
            <a:r>
              <a:rPr lang="pt-BR" dirty="0"/>
              <a:t> (função degrau)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526CAA9-E000-49A1-965B-CFC434364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1" y="1160358"/>
            <a:ext cx="4840813" cy="381214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Tinta 1">
                <a:extLst>
                  <a:ext uri="{FF2B5EF4-FFF2-40B4-BE49-F238E27FC236}">
                    <a16:creationId xmlns:a16="http://schemas.microsoft.com/office/drawing/2014/main" id="{71437080-9D49-44CC-AC1C-CAF2B03C4397}"/>
                  </a:ext>
                </a:extLst>
              </p14:cNvPr>
              <p14:cNvContentPartPr/>
              <p14:nvPr/>
            </p14:nvContentPartPr>
            <p14:xfrm>
              <a:off x="5298120" y="4031190"/>
              <a:ext cx="1800" cy="360"/>
            </p14:xfrm>
          </p:contentPart>
        </mc:Choice>
        <mc:Fallback xmlns="">
          <p:pic>
            <p:nvPicPr>
              <p:cNvPr id="2" name="Tinta 1">
                <a:extLst>
                  <a:ext uri="{FF2B5EF4-FFF2-40B4-BE49-F238E27FC236}">
                    <a16:creationId xmlns:a16="http://schemas.microsoft.com/office/drawing/2014/main" id="{71437080-9D49-44CC-AC1C-CAF2B03C439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88760" y="4021830"/>
                <a:ext cx="2052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CaixaDeTexto 4">
            <a:extLst>
              <a:ext uri="{FF2B5EF4-FFF2-40B4-BE49-F238E27FC236}">
                <a16:creationId xmlns:a16="http://schemas.microsoft.com/office/drawing/2014/main" id="{9CF0CF27-ECB4-7F4C-BE10-D53779E6A032}"/>
              </a:ext>
            </a:extLst>
          </p:cNvPr>
          <p:cNvSpPr txBox="1"/>
          <p:nvPr/>
        </p:nvSpPr>
        <p:spPr>
          <a:xfrm>
            <a:off x="5724128" y="4945732"/>
            <a:ext cx="10547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Valor 0 ou 1</a:t>
            </a:r>
          </a:p>
        </p:txBody>
      </p:sp>
    </p:spTree>
    <p:extLst>
      <p:ext uri="{BB962C8B-B14F-4D97-AF65-F5344CB8AC3E}">
        <p14:creationId xmlns:p14="http://schemas.microsoft.com/office/powerpoint/2010/main" val="24891885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4E87E25-0A25-415D-BFCA-CCD0A73E5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Sigmoid</a:t>
            </a:r>
            <a:r>
              <a:rPr lang="pt-BR" dirty="0"/>
              <a:t> (função sigmoide)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10FAE1E-EE09-44DA-8FC7-BCBFF22C6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5" y="1201317"/>
            <a:ext cx="4536403" cy="35724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1CFB2F9A-2887-4000-B731-2E310305484F}"/>
                  </a:ext>
                </a:extLst>
              </p:cNvPr>
              <p:cNvSpPr txBox="1"/>
              <p:nvPr/>
            </p:nvSpPr>
            <p:spPr>
              <a:xfrm>
                <a:off x="467544" y="1489349"/>
                <a:ext cx="1584176" cy="70006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400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pt-BR" sz="2400" i="1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pt-BR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sz="24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pt-BR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pt-BR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1CFB2F9A-2887-4000-B731-2E31030548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1489349"/>
                <a:ext cx="1584176" cy="700063"/>
              </a:xfrm>
              <a:prstGeom prst="rect">
                <a:avLst/>
              </a:prstGeom>
              <a:blipFill>
                <a:blip r:embed="rId3"/>
                <a:stretch>
                  <a:fillRect l="-6349" r="-1587" b="-1428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aixaDeTexto 6">
            <a:extLst>
              <a:ext uri="{FF2B5EF4-FFF2-40B4-BE49-F238E27FC236}">
                <a16:creationId xmlns:a16="http://schemas.microsoft.com/office/drawing/2014/main" id="{C8E7C7C9-5532-44B7-AACC-732EE57D1E89}"/>
              </a:ext>
            </a:extLst>
          </p:cNvPr>
          <p:cNvSpPr txBox="1"/>
          <p:nvPr/>
        </p:nvSpPr>
        <p:spPr>
          <a:xfrm>
            <a:off x="5724128" y="4945732"/>
            <a:ext cx="15468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Valores entre 0 e 1</a:t>
            </a:r>
          </a:p>
        </p:txBody>
      </p:sp>
    </p:spTree>
    <p:extLst>
      <p:ext uri="{BB962C8B-B14F-4D97-AF65-F5344CB8AC3E}">
        <p14:creationId xmlns:p14="http://schemas.microsoft.com/office/powerpoint/2010/main" val="4031794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B05F14E1-93F1-419F-89CE-F26FD8118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400" dirty="0" err="1"/>
              <a:t>Hyperbolic</a:t>
            </a:r>
            <a:r>
              <a:rPr lang="pt-BR" sz="2400" dirty="0"/>
              <a:t> </a:t>
            </a:r>
            <a:r>
              <a:rPr lang="pt-BR" sz="2400" dirty="0" err="1"/>
              <a:t>tanget</a:t>
            </a:r>
            <a:r>
              <a:rPr lang="pt-BR" sz="2400" dirty="0"/>
              <a:t> (função tangente hiperbólica)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C75C828-3DCE-42F2-9441-CDA94802B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9" y="1561356"/>
            <a:ext cx="4602293" cy="309634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DF7023D9-AC46-43D3-BEFA-14E75A62FFDB}"/>
                  </a:ext>
                </a:extLst>
              </p:cNvPr>
              <p:cNvSpPr txBox="1"/>
              <p:nvPr/>
            </p:nvSpPr>
            <p:spPr>
              <a:xfrm>
                <a:off x="457200" y="1417340"/>
                <a:ext cx="1529714" cy="55925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400" dirty="0"/>
                  <a:t>Y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pt-BR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  <m:r>
                          <a:rPr lang="pt-BR" sz="2400" i="1">
                            <a:latin typeface="Cambria Math" panose="02040503050406030204" pitchFamily="18" charset="0"/>
                          </a:rPr>
                          <m:t> − </m:t>
                        </m:r>
                        <m:sSup>
                          <m:sSupPr>
                            <m:ctrlPr>
                              <a:rPr lang="pt-BR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pt-BR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pt-BR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pt-BR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  <m:r>
                          <a:rPr lang="pt-BR" sz="2400" i="1">
                            <a:latin typeface="Cambria Math" panose="02040503050406030204" pitchFamily="18" charset="0"/>
                          </a:rPr>
                          <m:t>+ </m:t>
                        </m:r>
                        <m:sSup>
                          <m:sSupPr>
                            <m:ctrlPr>
                              <a:rPr lang="pt-BR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pt-BR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pt-BR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p>
                        </m:sSup>
                      </m:den>
                    </m:f>
                  </m:oMath>
                </a14:m>
                <a:endParaRPr lang="pt-BR" sz="2400" dirty="0"/>
              </a:p>
            </p:txBody>
          </p:sp>
        </mc:Choice>
        <mc:Fallback xmlns="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DF7023D9-AC46-43D3-BEFA-14E75A62FF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417340"/>
                <a:ext cx="1529714" cy="559256"/>
              </a:xfrm>
              <a:prstGeom prst="rect">
                <a:avLst/>
              </a:prstGeom>
              <a:blipFill>
                <a:blip r:embed="rId4"/>
                <a:stretch>
                  <a:fillRect l="-12500" t="-4444" r="-1667" b="-2666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aixaDeTexto 6">
            <a:extLst>
              <a:ext uri="{FF2B5EF4-FFF2-40B4-BE49-F238E27FC236}">
                <a16:creationId xmlns:a16="http://schemas.microsoft.com/office/drawing/2014/main" id="{853C914C-80B4-4788-9B4C-57F09E221DC1}"/>
              </a:ext>
            </a:extLst>
          </p:cNvPr>
          <p:cNvSpPr txBox="1"/>
          <p:nvPr/>
        </p:nvSpPr>
        <p:spPr>
          <a:xfrm>
            <a:off x="6726022" y="4608467"/>
            <a:ext cx="1935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Valores entre -1 e 1</a:t>
            </a:r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20728438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B05F14E1-93F1-419F-89CE-F26FD8118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400" dirty="0" err="1"/>
              <a:t>ReLU</a:t>
            </a:r>
            <a:r>
              <a:rPr lang="pt-BR" sz="2400" dirty="0"/>
              <a:t> (</a:t>
            </a:r>
            <a:r>
              <a:rPr lang="pt-BR" sz="2400" dirty="0" err="1"/>
              <a:t>rectified</a:t>
            </a:r>
            <a:r>
              <a:rPr lang="pt-BR" sz="2400" dirty="0"/>
              <a:t> linear </a:t>
            </a:r>
            <a:r>
              <a:rPr lang="pt-BR" sz="2400" dirty="0" err="1"/>
              <a:t>units</a:t>
            </a:r>
            <a:r>
              <a:rPr lang="pt-BR" sz="2400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DF7023D9-AC46-43D3-BEFA-14E75A62FFDB}"/>
                  </a:ext>
                </a:extLst>
              </p:cNvPr>
              <p:cNvSpPr txBox="1"/>
              <p:nvPr/>
            </p:nvSpPr>
            <p:spPr>
              <a:xfrm>
                <a:off x="323528" y="1306699"/>
                <a:ext cx="177984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400" dirty="0"/>
                  <a:t>Y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max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(0, 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sz="2400" dirty="0"/>
              </a:p>
            </p:txBody>
          </p:sp>
        </mc:Choice>
        <mc:Fallback xmlns="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DF7023D9-AC46-43D3-BEFA-14E75A62FF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306699"/>
                <a:ext cx="1779846" cy="369332"/>
              </a:xfrm>
              <a:prstGeom prst="rect">
                <a:avLst/>
              </a:prstGeom>
              <a:blipFill>
                <a:blip r:embed="rId2"/>
                <a:stretch>
                  <a:fillRect l="-9859" t="-20000" r="-6338" b="-4666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aixaDeTexto 6">
            <a:extLst>
              <a:ext uri="{FF2B5EF4-FFF2-40B4-BE49-F238E27FC236}">
                <a16:creationId xmlns:a16="http://schemas.microsoft.com/office/drawing/2014/main" id="{853C914C-80B4-4788-9B4C-57F09E221DC1}"/>
              </a:ext>
            </a:extLst>
          </p:cNvPr>
          <p:cNvSpPr txBox="1"/>
          <p:nvPr/>
        </p:nvSpPr>
        <p:spPr>
          <a:xfrm>
            <a:off x="6444208" y="4973712"/>
            <a:ext cx="2553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Valores &gt;= 0 (sem valor máximo)</a:t>
            </a:r>
          </a:p>
          <a:p>
            <a:endParaRPr lang="pt-BR" sz="1400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121C3F8-A5D5-8244-8BE4-1CC6B43C0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85" y="2065412"/>
            <a:ext cx="72771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260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1C3F22-AC37-4E48-91C8-268A69E0C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Softmax</a:t>
            </a:r>
            <a:endParaRPr lang="pt-B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FFF28436-CCC2-BB42-BFB9-7ED62392C6C9}"/>
                  </a:ext>
                </a:extLst>
              </p:cNvPr>
              <p:cNvSpPr txBox="1"/>
              <p:nvPr/>
            </p:nvSpPr>
            <p:spPr>
              <a:xfrm>
                <a:off x="251520" y="1633364"/>
                <a:ext cx="1547603" cy="80675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400" dirty="0"/>
                  <a:t>Y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2400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/>
                        </m:sSup>
                      </m:num>
                      <m:den>
                        <m:sSup>
                          <m:sSupPr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nary>
                              <m:naryPr>
                                <m:chr m:val="∑"/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/>
                              <m:sup/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nary>
                          </m:e>
                          <m:sup/>
                        </m:sSup>
                      </m:den>
                    </m:f>
                  </m:oMath>
                </a14:m>
                <a:endParaRPr lang="pt-BR" sz="2400" dirty="0"/>
              </a:p>
            </p:txBody>
          </p:sp>
        </mc:Choice>
        <mc:Fallback xmlns="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FFF28436-CCC2-BB42-BFB9-7ED62392C6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1633364"/>
                <a:ext cx="1547603" cy="806759"/>
              </a:xfrm>
              <a:prstGeom prst="rect">
                <a:avLst/>
              </a:prstGeom>
              <a:blipFill>
                <a:blip r:embed="rId2"/>
                <a:stretch>
                  <a:fillRect l="-11382" b="-7968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m 4">
            <a:extLst>
              <a:ext uri="{FF2B5EF4-FFF2-40B4-BE49-F238E27FC236}">
                <a16:creationId xmlns:a16="http://schemas.microsoft.com/office/drawing/2014/main" id="{3FDE1545-BDC0-8847-95FA-5F0BFEC08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68" y="1345332"/>
            <a:ext cx="5472608" cy="4075834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1072CF5-B13A-EE40-AD5B-871DC4BE99CE}"/>
              </a:ext>
            </a:extLst>
          </p:cNvPr>
          <p:cNvSpPr txBox="1"/>
          <p:nvPr/>
        </p:nvSpPr>
        <p:spPr>
          <a:xfrm>
            <a:off x="3491880" y="5290361"/>
            <a:ext cx="29626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Fonte: </a:t>
            </a:r>
            <a:r>
              <a:rPr lang="pt-BR" sz="1100" dirty="0" err="1"/>
              <a:t>https</a:t>
            </a:r>
            <a:r>
              <a:rPr lang="pt-BR" sz="1100" dirty="0"/>
              <a:t>://</a:t>
            </a:r>
            <a:r>
              <a:rPr lang="pt-BR" sz="1100" dirty="0" err="1"/>
              <a:t>deepnotes.io</a:t>
            </a:r>
            <a:r>
              <a:rPr lang="pt-BR" sz="1100" dirty="0"/>
              <a:t>/</a:t>
            </a:r>
            <a:r>
              <a:rPr lang="pt-BR" sz="1100" dirty="0" err="1"/>
              <a:t>category</a:t>
            </a:r>
            <a:r>
              <a:rPr lang="pt-BR" sz="1100" dirty="0"/>
              <a:t>/</a:t>
            </a:r>
            <a:r>
              <a:rPr lang="pt-BR" sz="1100" dirty="0" err="1"/>
              <a:t>cnn</a:t>
            </a:r>
            <a:r>
              <a:rPr lang="pt-BR" sz="1100" dirty="0"/>
              <a:t>-series</a:t>
            </a:r>
          </a:p>
        </p:txBody>
      </p:sp>
    </p:spTree>
    <p:extLst>
      <p:ext uri="{BB962C8B-B14F-4D97-AF65-F5344CB8AC3E}">
        <p14:creationId xmlns:p14="http://schemas.microsoft.com/office/powerpoint/2010/main" val="21203634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82D774-F40F-D342-8171-1CB8B8C40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Linear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94FF313-3B85-EF4C-A284-BA8F4D398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1273324"/>
            <a:ext cx="5859970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9096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pic>
        <p:nvPicPr>
          <p:cNvPr id="3" name="Picture 2" descr="E:\Ensino\IA Expert\Banners\logo-site.png">
            <a:extLst>
              <a:ext uri="{FF2B5EF4-FFF2-40B4-BE49-F238E27FC236}">
                <a16:creationId xmlns:a16="http://schemas.microsoft.com/office/drawing/2014/main" id="{BAB55ECA-6E2B-46C5-8DB8-3C3B26D03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518" y="3817606"/>
            <a:ext cx="1600178" cy="170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019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513F9F25-F0F6-4F12-8E5C-271B6F8280A9}"/>
              </a:ext>
            </a:extLst>
          </p:cNvPr>
          <p:cNvGrpSpPr/>
          <p:nvPr/>
        </p:nvGrpSpPr>
        <p:grpSpPr>
          <a:xfrm>
            <a:off x="99016" y="568635"/>
            <a:ext cx="3299590" cy="1833994"/>
            <a:chOff x="72376" y="1059582"/>
            <a:chExt cx="3299590" cy="1833994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AD3F1FD3-67C8-4A29-9F49-549217C5ABC1}"/>
                </a:ext>
              </a:extLst>
            </p:cNvPr>
            <p:cNvSpPr/>
            <p:nvPr/>
          </p:nvSpPr>
          <p:spPr>
            <a:xfrm>
              <a:off x="526670" y="1059582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F0A5F128-0AD2-41A9-833B-B92CA68425F3}"/>
                </a:ext>
              </a:extLst>
            </p:cNvPr>
            <p:cNvSpPr/>
            <p:nvPr/>
          </p:nvSpPr>
          <p:spPr>
            <a:xfrm>
              <a:off x="537129" y="238952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0</a:t>
              </a:r>
            </a:p>
          </p:txBody>
        </p:sp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14D56623-B773-4457-8690-7B41CC4C5D21}"/>
                </a:ext>
              </a:extLst>
            </p:cNvPr>
            <p:cNvGrpSpPr/>
            <p:nvPr/>
          </p:nvGrpSpPr>
          <p:grpSpPr>
            <a:xfrm>
              <a:off x="2075822" y="1838717"/>
              <a:ext cx="1296144" cy="504056"/>
              <a:chOff x="4139952" y="3219822"/>
              <a:chExt cx="1296144" cy="504056"/>
            </a:xfrm>
          </p:grpSpPr>
          <p:sp>
            <p:nvSpPr>
              <p:cNvPr id="9" name="Retângulo 8">
                <a:extLst>
                  <a:ext uri="{FF2B5EF4-FFF2-40B4-BE49-F238E27FC236}">
                    <a16:creationId xmlns:a16="http://schemas.microsoft.com/office/drawing/2014/main" id="{E93BBD85-2BE6-4F70-BB9D-D4A0D19E8D6D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10" name="Retângulo 9">
                <a:extLst>
                  <a:ext uri="{FF2B5EF4-FFF2-40B4-BE49-F238E27FC236}">
                    <a16:creationId xmlns:a16="http://schemas.microsoft.com/office/drawing/2014/main" id="{85A5A27B-16A9-4B26-9230-71C716119941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cxnSp>
          <p:nvCxnSpPr>
            <p:cNvPr id="13" name="Conector de Seta Reta 12">
              <a:extLst>
                <a:ext uri="{FF2B5EF4-FFF2-40B4-BE49-F238E27FC236}">
                  <a16:creationId xmlns:a16="http://schemas.microsoft.com/office/drawing/2014/main" id="{25AE6230-219C-45E9-8327-9E127C2310B9}"/>
                </a:ext>
              </a:extLst>
            </p:cNvPr>
            <p:cNvCxnSpPr>
              <a:stCxn id="4" idx="6"/>
              <a:endCxn id="9" idx="1"/>
            </p:cNvCxnSpPr>
            <p:nvPr/>
          </p:nvCxnSpPr>
          <p:spPr>
            <a:xfrm>
              <a:off x="1030726" y="1311610"/>
              <a:ext cx="1045096" cy="77913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77EC1B90-1D0C-41D7-A5D7-28CDCA3677DA}"/>
                </a:ext>
              </a:extLst>
            </p:cNvPr>
            <p:cNvCxnSpPr>
              <a:stCxn id="6" idx="6"/>
              <a:endCxn id="9" idx="1"/>
            </p:cNvCxnSpPr>
            <p:nvPr/>
          </p:nvCxnSpPr>
          <p:spPr>
            <a:xfrm flipV="1">
              <a:off x="1041185" y="2090745"/>
              <a:ext cx="1034637" cy="5508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7AC71281-3D2D-4D53-B2F2-08CC99E7247E}"/>
                </a:ext>
              </a:extLst>
            </p:cNvPr>
            <p:cNvSpPr txBox="1"/>
            <p:nvPr/>
          </p:nvSpPr>
          <p:spPr>
            <a:xfrm>
              <a:off x="1331640" y="1419622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0.5</a:t>
              </a:r>
              <a:endParaRPr lang="pt-BR" dirty="0"/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0FD36592-6026-4B29-B002-973C460EE1B9}"/>
                </a:ext>
              </a:extLst>
            </p:cNvPr>
            <p:cNvSpPr txBox="1"/>
            <p:nvPr/>
          </p:nvSpPr>
          <p:spPr>
            <a:xfrm>
              <a:off x="1387583" y="2377405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0.5</a:t>
              </a:r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D68DBA9C-A888-41B5-8BB2-61B12CBF17F2}"/>
                </a:ext>
              </a:extLst>
            </p:cNvPr>
            <p:cNvSpPr txBox="1"/>
            <p:nvPr/>
          </p:nvSpPr>
          <p:spPr>
            <a:xfrm>
              <a:off x="72376" y="1165080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x1</a:t>
              </a:r>
              <a:endParaRPr lang="pt-BR" dirty="0"/>
            </a:p>
          </p:txBody>
        </p: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90D60F29-AF0F-4907-8FDC-51FA80E77022}"/>
                </a:ext>
              </a:extLst>
            </p:cNvPr>
            <p:cNvSpPr txBox="1"/>
            <p:nvPr/>
          </p:nvSpPr>
          <p:spPr>
            <a:xfrm>
              <a:off x="85282" y="2513211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x2</a:t>
              </a:r>
              <a:endParaRPr lang="pt-BR" dirty="0"/>
            </a:p>
          </p:txBody>
        </p:sp>
      </p:grpSp>
      <p:graphicFrame>
        <p:nvGraphicFramePr>
          <p:cNvPr id="18" name="Espaço Reservado para Conteúdo 4">
            <a:extLst>
              <a:ext uri="{FF2B5EF4-FFF2-40B4-BE49-F238E27FC236}">
                <a16:creationId xmlns:a16="http://schemas.microsoft.com/office/drawing/2014/main" id="{033B232F-39D3-4AD5-B8F3-AFBB9501DF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8907574"/>
              </p:ext>
            </p:extLst>
          </p:nvPr>
        </p:nvGraphicFramePr>
        <p:xfrm>
          <a:off x="7079502" y="55228"/>
          <a:ext cx="2085726" cy="13988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242">
                  <a:extLst>
                    <a:ext uri="{9D8B030D-6E8A-4147-A177-3AD203B41FA5}">
                      <a16:colId xmlns:a16="http://schemas.microsoft.com/office/drawing/2014/main" val="628444839"/>
                    </a:ext>
                  </a:extLst>
                </a:gridCol>
                <a:gridCol w="695242">
                  <a:extLst>
                    <a:ext uri="{9D8B030D-6E8A-4147-A177-3AD203B41FA5}">
                      <a16:colId xmlns:a16="http://schemas.microsoft.com/office/drawing/2014/main" val="662046166"/>
                    </a:ext>
                  </a:extLst>
                </a:gridCol>
                <a:gridCol w="695242">
                  <a:extLst>
                    <a:ext uri="{9D8B030D-6E8A-4147-A177-3AD203B41FA5}">
                      <a16:colId xmlns:a16="http://schemas.microsoft.com/office/drawing/2014/main" val="3521236666"/>
                    </a:ext>
                  </a:extLst>
                </a:gridCol>
              </a:tblGrid>
              <a:tr h="301533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Classe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911266"/>
                  </a:ext>
                </a:extLst>
              </a:tr>
              <a:tr h="25189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8011662"/>
                  </a:ext>
                </a:extLst>
              </a:tr>
              <a:tr h="25189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6759131"/>
                  </a:ext>
                </a:extLst>
              </a:tr>
              <a:tr h="25189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139738"/>
                  </a:ext>
                </a:extLst>
              </a:tr>
              <a:tr h="25189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410576"/>
                  </a:ext>
                </a:extLst>
              </a:tr>
            </a:tbl>
          </a:graphicData>
        </a:graphic>
      </p:graphicFrame>
      <p:grpSp>
        <p:nvGrpSpPr>
          <p:cNvPr id="22" name="Agrupar 21">
            <a:extLst>
              <a:ext uri="{FF2B5EF4-FFF2-40B4-BE49-F238E27FC236}">
                <a16:creationId xmlns:a16="http://schemas.microsoft.com/office/drawing/2014/main" id="{C0F74C3A-6BF5-4753-8782-47D3178F3BA9}"/>
              </a:ext>
            </a:extLst>
          </p:cNvPr>
          <p:cNvGrpSpPr/>
          <p:nvPr/>
        </p:nvGrpSpPr>
        <p:grpSpPr>
          <a:xfrm>
            <a:off x="99016" y="2873495"/>
            <a:ext cx="3299590" cy="1833994"/>
            <a:chOff x="72376" y="1059582"/>
            <a:chExt cx="3299590" cy="1833994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1F830A17-10A3-4948-B6A3-BD707FDF16CE}"/>
                </a:ext>
              </a:extLst>
            </p:cNvPr>
            <p:cNvSpPr/>
            <p:nvPr/>
          </p:nvSpPr>
          <p:spPr>
            <a:xfrm>
              <a:off x="526670" y="1059582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BC91FC0C-3557-4441-A4F2-E56D4094FB07}"/>
                </a:ext>
              </a:extLst>
            </p:cNvPr>
            <p:cNvSpPr/>
            <p:nvPr/>
          </p:nvSpPr>
          <p:spPr>
            <a:xfrm>
              <a:off x="537129" y="238952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1</a:t>
              </a:r>
            </a:p>
          </p:txBody>
        </p:sp>
        <p:grpSp>
          <p:nvGrpSpPr>
            <p:cNvPr id="25" name="Agrupar 24">
              <a:extLst>
                <a:ext uri="{FF2B5EF4-FFF2-40B4-BE49-F238E27FC236}">
                  <a16:creationId xmlns:a16="http://schemas.microsoft.com/office/drawing/2014/main" id="{4616EB6F-67A5-4FB3-833D-2F6784A2003F}"/>
                </a:ext>
              </a:extLst>
            </p:cNvPr>
            <p:cNvGrpSpPr/>
            <p:nvPr/>
          </p:nvGrpSpPr>
          <p:grpSpPr>
            <a:xfrm>
              <a:off x="2075822" y="1838717"/>
              <a:ext cx="1296144" cy="504056"/>
              <a:chOff x="4139952" y="3219822"/>
              <a:chExt cx="1296144" cy="504056"/>
            </a:xfrm>
          </p:grpSpPr>
          <p:sp>
            <p:nvSpPr>
              <p:cNvPr id="35" name="Retângulo 34">
                <a:extLst>
                  <a:ext uri="{FF2B5EF4-FFF2-40B4-BE49-F238E27FC236}">
                    <a16:creationId xmlns:a16="http://schemas.microsoft.com/office/drawing/2014/main" id="{D1FEF489-CEFE-40B8-90B7-6EAB390FC27F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36" name="Retângulo 35">
                <a:extLst>
                  <a:ext uri="{FF2B5EF4-FFF2-40B4-BE49-F238E27FC236}">
                    <a16:creationId xmlns:a16="http://schemas.microsoft.com/office/drawing/2014/main" id="{9F2A97B4-F6E3-4CC6-9AB7-2A4E53E17335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cxnSp>
          <p:nvCxnSpPr>
            <p:cNvPr id="26" name="Conector de Seta Reta 25">
              <a:extLst>
                <a:ext uri="{FF2B5EF4-FFF2-40B4-BE49-F238E27FC236}">
                  <a16:creationId xmlns:a16="http://schemas.microsoft.com/office/drawing/2014/main" id="{C926C1EC-B90A-49A8-B4BA-78F895340E6A}"/>
                </a:ext>
              </a:extLst>
            </p:cNvPr>
            <p:cNvCxnSpPr>
              <a:stCxn id="23" idx="6"/>
              <a:endCxn id="35" idx="1"/>
            </p:cNvCxnSpPr>
            <p:nvPr/>
          </p:nvCxnSpPr>
          <p:spPr>
            <a:xfrm>
              <a:off x="1030726" y="1311610"/>
              <a:ext cx="1045096" cy="77913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de Seta Reta 26">
              <a:extLst>
                <a:ext uri="{FF2B5EF4-FFF2-40B4-BE49-F238E27FC236}">
                  <a16:creationId xmlns:a16="http://schemas.microsoft.com/office/drawing/2014/main" id="{562AD641-6357-4964-A75B-1D0B2631F235}"/>
                </a:ext>
              </a:extLst>
            </p:cNvPr>
            <p:cNvCxnSpPr>
              <a:stCxn id="24" idx="6"/>
              <a:endCxn id="35" idx="1"/>
            </p:cNvCxnSpPr>
            <p:nvPr/>
          </p:nvCxnSpPr>
          <p:spPr>
            <a:xfrm flipV="1">
              <a:off x="1041185" y="2090745"/>
              <a:ext cx="1034637" cy="5508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92A4829C-C199-4E2C-B0F5-DB24B1CC6084}"/>
                </a:ext>
              </a:extLst>
            </p:cNvPr>
            <p:cNvSpPr txBox="1"/>
            <p:nvPr/>
          </p:nvSpPr>
          <p:spPr>
            <a:xfrm>
              <a:off x="1331640" y="1419622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0.5</a:t>
              </a:r>
              <a:endParaRPr lang="pt-BR" dirty="0"/>
            </a:p>
          </p:txBody>
        </p: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DB56DD16-9E8C-4211-9D0F-534E1AAC2876}"/>
                </a:ext>
              </a:extLst>
            </p:cNvPr>
            <p:cNvSpPr txBox="1"/>
            <p:nvPr/>
          </p:nvSpPr>
          <p:spPr>
            <a:xfrm>
              <a:off x="1387583" y="2377405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0.5</a:t>
              </a:r>
              <a:endParaRPr lang="pt-BR" dirty="0"/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C7B54BBA-B54B-4A5D-8B2C-8F0F43B1EAD4}"/>
                </a:ext>
              </a:extLst>
            </p:cNvPr>
            <p:cNvSpPr txBox="1"/>
            <p:nvPr/>
          </p:nvSpPr>
          <p:spPr>
            <a:xfrm>
              <a:off x="72376" y="1165080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x1</a:t>
              </a:r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89260261-F164-487C-AF40-A64D8ACA46DE}"/>
                </a:ext>
              </a:extLst>
            </p:cNvPr>
            <p:cNvSpPr txBox="1"/>
            <p:nvPr/>
          </p:nvSpPr>
          <p:spPr>
            <a:xfrm>
              <a:off x="85282" y="2513211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x2</a:t>
              </a:r>
              <a:endParaRPr lang="pt-BR" dirty="0"/>
            </a:p>
          </p:txBody>
        </p:sp>
      </p:grp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619F4C9D-ECC3-46DF-95F6-57B7BBFD01C0}"/>
              </a:ext>
            </a:extLst>
          </p:cNvPr>
          <p:cNvGrpSpPr/>
          <p:nvPr/>
        </p:nvGrpSpPr>
        <p:grpSpPr>
          <a:xfrm>
            <a:off x="3779912" y="1057300"/>
            <a:ext cx="3299590" cy="1833994"/>
            <a:chOff x="72376" y="1059582"/>
            <a:chExt cx="3299590" cy="1833994"/>
          </a:xfrm>
        </p:grpSpPr>
        <p:sp>
          <p:nvSpPr>
            <p:cNvPr id="38" name="Elipse 37">
              <a:extLst>
                <a:ext uri="{FF2B5EF4-FFF2-40B4-BE49-F238E27FC236}">
                  <a16:creationId xmlns:a16="http://schemas.microsoft.com/office/drawing/2014/main" id="{6249A99B-3097-4B01-B851-F28AC42F92F6}"/>
                </a:ext>
              </a:extLst>
            </p:cNvPr>
            <p:cNvSpPr/>
            <p:nvPr/>
          </p:nvSpPr>
          <p:spPr>
            <a:xfrm>
              <a:off x="526670" y="1059582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4293BA4B-5FB4-456E-B3C7-E055CCBFB225}"/>
                </a:ext>
              </a:extLst>
            </p:cNvPr>
            <p:cNvSpPr/>
            <p:nvPr/>
          </p:nvSpPr>
          <p:spPr>
            <a:xfrm>
              <a:off x="537129" y="238952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0</a:t>
              </a:r>
            </a:p>
          </p:txBody>
        </p:sp>
        <p:grpSp>
          <p:nvGrpSpPr>
            <p:cNvPr id="40" name="Agrupar 39">
              <a:extLst>
                <a:ext uri="{FF2B5EF4-FFF2-40B4-BE49-F238E27FC236}">
                  <a16:creationId xmlns:a16="http://schemas.microsoft.com/office/drawing/2014/main" id="{D711FE70-1BAA-4668-8C39-99FE8714CD9D}"/>
                </a:ext>
              </a:extLst>
            </p:cNvPr>
            <p:cNvGrpSpPr/>
            <p:nvPr/>
          </p:nvGrpSpPr>
          <p:grpSpPr>
            <a:xfrm>
              <a:off x="2075822" y="1838717"/>
              <a:ext cx="1296144" cy="504056"/>
              <a:chOff x="4139952" y="3219822"/>
              <a:chExt cx="1296144" cy="504056"/>
            </a:xfrm>
          </p:grpSpPr>
          <p:sp>
            <p:nvSpPr>
              <p:cNvPr id="47" name="Retângulo 46">
                <a:extLst>
                  <a:ext uri="{FF2B5EF4-FFF2-40B4-BE49-F238E27FC236}">
                    <a16:creationId xmlns:a16="http://schemas.microsoft.com/office/drawing/2014/main" id="{A77A89A3-F625-42BF-B5E5-4FE5C18727C6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48" name="Retângulo 47">
                <a:extLst>
                  <a:ext uri="{FF2B5EF4-FFF2-40B4-BE49-F238E27FC236}">
                    <a16:creationId xmlns:a16="http://schemas.microsoft.com/office/drawing/2014/main" id="{CAEA47FA-9153-40E7-A591-0542E2EF4946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cxnSp>
          <p:nvCxnSpPr>
            <p:cNvPr id="41" name="Conector de Seta Reta 40">
              <a:extLst>
                <a:ext uri="{FF2B5EF4-FFF2-40B4-BE49-F238E27FC236}">
                  <a16:creationId xmlns:a16="http://schemas.microsoft.com/office/drawing/2014/main" id="{DD5E026E-519E-45B8-89F6-326136E55B1E}"/>
                </a:ext>
              </a:extLst>
            </p:cNvPr>
            <p:cNvCxnSpPr>
              <a:stCxn id="38" idx="6"/>
              <a:endCxn id="47" idx="1"/>
            </p:cNvCxnSpPr>
            <p:nvPr/>
          </p:nvCxnSpPr>
          <p:spPr>
            <a:xfrm>
              <a:off x="1030726" y="1311610"/>
              <a:ext cx="1045096" cy="77913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de Seta Reta 41">
              <a:extLst>
                <a:ext uri="{FF2B5EF4-FFF2-40B4-BE49-F238E27FC236}">
                  <a16:creationId xmlns:a16="http://schemas.microsoft.com/office/drawing/2014/main" id="{0B72967C-54CF-4416-9DBE-D85ABF88A10A}"/>
                </a:ext>
              </a:extLst>
            </p:cNvPr>
            <p:cNvCxnSpPr>
              <a:stCxn id="39" idx="6"/>
              <a:endCxn id="47" idx="1"/>
            </p:cNvCxnSpPr>
            <p:nvPr/>
          </p:nvCxnSpPr>
          <p:spPr>
            <a:xfrm flipV="1">
              <a:off x="1041185" y="2090745"/>
              <a:ext cx="1034637" cy="5508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524915D4-1A73-4DF1-8CB4-E80409826272}"/>
                </a:ext>
              </a:extLst>
            </p:cNvPr>
            <p:cNvSpPr txBox="1"/>
            <p:nvPr/>
          </p:nvSpPr>
          <p:spPr>
            <a:xfrm>
              <a:off x="1331640" y="1419622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0.5</a:t>
              </a:r>
              <a:endParaRPr lang="pt-BR" dirty="0"/>
            </a:p>
          </p:txBody>
        </p:sp>
        <p:sp>
          <p:nvSpPr>
            <p:cNvPr id="44" name="CaixaDeTexto 43">
              <a:extLst>
                <a:ext uri="{FF2B5EF4-FFF2-40B4-BE49-F238E27FC236}">
                  <a16:creationId xmlns:a16="http://schemas.microsoft.com/office/drawing/2014/main" id="{B870261E-0F9C-4927-9D6B-5D8C854240D0}"/>
                </a:ext>
              </a:extLst>
            </p:cNvPr>
            <p:cNvSpPr txBox="1"/>
            <p:nvPr/>
          </p:nvSpPr>
          <p:spPr>
            <a:xfrm>
              <a:off x="1387583" y="2377405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0.5</a:t>
              </a:r>
              <a:endParaRPr lang="pt-BR" dirty="0"/>
            </a:p>
          </p:txBody>
        </p: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24F95E63-6C44-4B0E-9B97-4FB7572E600D}"/>
                </a:ext>
              </a:extLst>
            </p:cNvPr>
            <p:cNvSpPr txBox="1"/>
            <p:nvPr/>
          </p:nvSpPr>
          <p:spPr>
            <a:xfrm>
              <a:off x="72376" y="1165080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x1</a:t>
              </a:r>
              <a:endParaRPr lang="pt-BR" dirty="0"/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A047337B-3D50-44EC-BFF0-53292DD0FA17}"/>
                </a:ext>
              </a:extLst>
            </p:cNvPr>
            <p:cNvSpPr txBox="1"/>
            <p:nvPr/>
          </p:nvSpPr>
          <p:spPr>
            <a:xfrm>
              <a:off x="85282" y="2513211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x2</a:t>
              </a:r>
              <a:endParaRPr lang="pt-BR" dirty="0"/>
            </a:p>
          </p:txBody>
        </p:sp>
      </p:grp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5EF2C979-C7F6-4B88-AE5F-58A7887F7EEF}"/>
              </a:ext>
            </a:extLst>
          </p:cNvPr>
          <p:cNvGrpSpPr/>
          <p:nvPr/>
        </p:nvGrpSpPr>
        <p:grpSpPr>
          <a:xfrm>
            <a:off x="3779912" y="3399770"/>
            <a:ext cx="3299590" cy="1833994"/>
            <a:chOff x="72376" y="1059582"/>
            <a:chExt cx="3299590" cy="1833994"/>
          </a:xfrm>
        </p:grpSpPr>
        <p:sp>
          <p:nvSpPr>
            <p:cNvPr id="50" name="Elipse 49">
              <a:extLst>
                <a:ext uri="{FF2B5EF4-FFF2-40B4-BE49-F238E27FC236}">
                  <a16:creationId xmlns:a16="http://schemas.microsoft.com/office/drawing/2014/main" id="{98295EE1-B87D-43D3-A907-4EC227BEFD8B}"/>
                </a:ext>
              </a:extLst>
            </p:cNvPr>
            <p:cNvSpPr/>
            <p:nvPr/>
          </p:nvSpPr>
          <p:spPr>
            <a:xfrm>
              <a:off x="526670" y="1059582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1" name="Elipse 50">
              <a:extLst>
                <a:ext uri="{FF2B5EF4-FFF2-40B4-BE49-F238E27FC236}">
                  <a16:creationId xmlns:a16="http://schemas.microsoft.com/office/drawing/2014/main" id="{A6C07AD0-C91D-464D-8C00-7E5381202292}"/>
                </a:ext>
              </a:extLst>
            </p:cNvPr>
            <p:cNvSpPr/>
            <p:nvPr/>
          </p:nvSpPr>
          <p:spPr>
            <a:xfrm>
              <a:off x="537129" y="2389520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50" dirty="0">
                  <a:solidFill>
                    <a:schemeClr val="tx1"/>
                  </a:solidFill>
                </a:rPr>
                <a:t>1</a:t>
              </a:r>
            </a:p>
          </p:txBody>
        </p:sp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9D423404-3BAA-478D-9830-6B48733C1696}"/>
                </a:ext>
              </a:extLst>
            </p:cNvPr>
            <p:cNvGrpSpPr/>
            <p:nvPr/>
          </p:nvGrpSpPr>
          <p:grpSpPr>
            <a:xfrm>
              <a:off x="2075822" y="1838717"/>
              <a:ext cx="1296144" cy="504056"/>
              <a:chOff x="4139952" y="3219822"/>
              <a:chExt cx="1296144" cy="504056"/>
            </a:xfrm>
          </p:grpSpPr>
          <p:sp>
            <p:nvSpPr>
              <p:cNvPr id="59" name="Retângulo 58">
                <a:extLst>
                  <a:ext uri="{FF2B5EF4-FFF2-40B4-BE49-F238E27FC236}">
                    <a16:creationId xmlns:a16="http://schemas.microsoft.com/office/drawing/2014/main" id="{B35DA922-F556-46A7-A0F6-A774306BEA26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28A9F4BF-85ED-4788-8EC2-20D23C10A4A1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cxnSp>
          <p:nvCxnSpPr>
            <p:cNvPr id="53" name="Conector de Seta Reta 52">
              <a:extLst>
                <a:ext uri="{FF2B5EF4-FFF2-40B4-BE49-F238E27FC236}">
                  <a16:creationId xmlns:a16="http://schemas.microsoft.com/office/drawing/2014/main" id="{156D9AB0-3686-4809-9905-F9E737EDB650}"/>
                </a:ext>
              </a:extLst>
            </p:cNvPr>
            <p:cNvCxnSpPr>
              <a:stCxn id="50" idx="6"/>
              <a:endCxn id="59" idx="1"/>
            </p:cNvCxnSpPr>
            <p:nvPr/>
          </p:nvCxnSpPr>
          <p:spPr>
            <a:xfrm>
              <a:off x="1030726" y="1311610"/>
              <a:ext cx="1045096" cy="77913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de Seta Reta 53">
              <a:extLst>
                <a:ext uri="{FF2B5EF4-FFF2-40B4-BE49-F238E27FC236}">
                  <a16:creationId xmlns:a16="http://schemas.microsoft.com/office/drawing/2014/main" id="{BF58E36F-00F5-4BBF-909A-C1861008ADDF}"/>
                </a:ext>
              </a:extLst>
            </p:cNvPr>
            <p:cNvCxnSpPr>
              <a:stCxn id="51" idx="6"/>
              <a:endCxn id="59" idx="1"/>
            </p:cNvCxnSpPr>
            <p:nvPr/>
          </p:nvCxnSpPr>
          <p:spPr>
            <a:xfrm flipV="1">
              <a:off x="1041185" y="2090745"/>
              <a:ext cx="1034637" cy="5508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CaixaDeTexto 54">
              <a:extLst>
                <a:ext uri="{FF2B5EF4-FFF2-40B4-BE49-F238E27FC236}">
                  <a16:creationId xmlns:a16="http://schemas.microsoft.com/office/drawing/2014/main" id="{A4D963F8-A600-4369-909E-46D566B39E1B}"/>
                </a:ext>
              </a:extLst>
            </p:cNvPr>
            <p:cNvSpPr txBox="1"/>
            <p:nvPr/>
          </p:nvSpPr>
          <p:spPr>
            <a:xfrm>
              <a:off x="1331640" y="1419622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0.5</a:t>
              </a:r>
              <a:endParaRPr lang="pt-BR" dirty="0"/>
            </a:p>
          </p:txBody>
        </p:sp>
        <p:sp>
          <p:nvSpPr>
            <p:cNvPr id="56" name="CaixaDeTexto 55">
              <a:extLst>
                <a:ext uri="{FF2B5EF4-FFF2-40B4-BE49-F238E27FC236}">
                  <a16:creationId xmlns:a16="http://schemas.microsoft.com/office/drawing/2014/main" id="{6566AA0C-3E99-4CAB-98C4-813C8CDBB69B}"/>
                </a:ext>
              </a:extLst>
            </p:cNvPr>
            <p:cNvSpPr txBox="1"/>
            <p:nvPr/>
          </p:nvSpPr>
          <p:spPr>
            <a:xfrm>
              <a:off x="1445729" y="2377405"/>
              <a:ext cx="4090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0.5</a:t>
              </a:r>
              <a:endParaRPr lang="pt-BR" dirty="0"/>
            </a:p>
          </p:txBody>
        </p:sp>
        <p:sp>
          <p:nvSpPr>
            <p:cNvPr id="57" name="CaixaDeTexto 56">
              <a:extLst>
                <a:ext uri="{FF2B5EF4-FFF2-40B4-BE49-F238E27FC236}">
                  <a16:creationId xmlns:a16="http://schemas.microsoft.com/office/drawing/2014/main" id="{11C2645F-20FD-4D72-936F-4FD9C6047F90}"/>
                </a:ext>
              </a:extLst>
            </p:cNvPr>
            <p:cNvSpPr txBox="1"/>
            <p:nvPr/>
          </p:nvSpPr>
          <p:spPr>
            <a:xfrm>
              <a:off x="72376" y="1165080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x1</a:t>
              </a:r>
              <a:endParaRPr lang="pt-BR" dirty="0"/>
            </a:p>
          </p:txBody>
        </p:sp>
        <p:sp>
          <p:nvSpPr>
            <p:cNvPr id="58" name="CaixaDeTexto 57">
              <a:extLst>
                <a:ext uri="{FF2B5EF4-FFF2-40B4-BE49-F238E27FC236}">
                  <a16:creationId xmlns:a16="http://schemas.microsoft.com/office/drawing/2014/main" id="{0F03E52E-7EF7-48AA-9747-7C9FCE404E33}"/>
                </a:ext>
              </a:extLst>
            </p:cNvPr>
            <p:cNvSpPr txBox="1"/>
            <p:nvPr/>
          </p:nvSpPr>
          <p:spPr>
            <a:xfrm>
              <a:off x="85282" y="2513211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x2</a:t>
              </a:r>
              <a:endParaRPr lang="pt-BR" dirty="0"/>
            </a:p>
          </p:txBody>
        </p:sp>
      </p:grp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B44B594D-E034-8642-B1A0-C083C806CD5F}"/>
              </a:ext>
            </a:extLst>
          </p:cNvPr>
          <p:cNvSpPr txBox="1"/>
          <p:nvPr/>
        </p:nvSpPr>
        <p:spPr>
          <a:xfrm>
            <a:off x="2022313" y="991796"/>
            <a:ext cx="15937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 * 0.5 + 0 * 0.5 = 0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04F51E4E-AB31-D64A-BD06-112EDCC164A9}"/>
              </a:ext>
            </a:extLst>
          </p:cNvPr>
          <p:cNvSpPr txBox="1"/>
          <p:nvPr/>
        </p:nvSpPr>
        <p:spPr>
          <a:xfrm>
            <a:off x="2022313" y="3324080"/>
            <a:ext cx="1729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 * 0.5 + 1 * 0.5 = 0.5</a:t>
            </a:r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8293D036-981A-3242-8298-D287CE8A5D59}"/>
              </a:ext>
            </a:extLst>
          </p:cNvPr>
          <p:cNvSpPr txBox="1"/>
          <p:nvPr/>
        </p:nvSpPr>
        <p:spPr>
          <a:xfrm>
            <a:off x="5711008" y="1545006"/>
            <a:ext cx="1729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1 * 0.5 + 0 * 0.5 = 0.5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D503927D-2D35-5E49-AC06-3749538992D2}"/>
              </a:ext>
            </a:extLst>
          </p:cNvPr>
          <p:cNvSpPr txBox="1"/>
          <p:nvPr/>
        </p:nvSpPr>
        <p:spPr>
          <a:xfrm>
            <a:off x="5698770" y="3845207"/>
            <a:ext cx="15937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1 * 0.5 + 1 * 0.5 = 1</a:t>
            </a: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7BCA9359-D6F8-864F-A196-6FCCB552E77A}"/>
              </a:ext>
            </a:extLst>
          </p:cNvPr>
          <p:cNvSpPr txBox="1"/>
          <p:nvPr/>
        </p:nvSpPr>
        <p:spPr>
          <a:xfrm>
            <a:off x="3410576" y="3765967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3FC4B847-28B8-924B-B84B-B3A7045BEEDE}"/>
              </a:ext>
            </a:extLst>
          </p:cNvPr>
          <p:cNvSpPr txBox="1"/>
          <p:nvPr/>
        </p:nvSpPr>
        <p:spPr>
          <a:xfrm>
            <a:off x="3405300" y="1430518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2473AD3E-2FEC-9546-8217-73E8D8273381}"/>
              </a:ext>
            </a:extLst>
          </p:cNvPr>
          <p:cNvSpPr txBox="1"/>
          <p:nvPr/>
        </p:nvSpPr>
        <p:spPr>
          <a:xfrm>
            <a:off x="7095644" y="1960706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</a:t>
            </a:r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8BFE9B41-0B39-5241-AD62-4D843AD388DB}"/>
              </a:ext>
            </a:extLst>
          </p:cNvPr>
          <p:cNvSpPr txBox="1"/>
          <p:nvPr/>
        </p:nvSpPr>
        <p:spPr>
          <a:xfrm>
            <a:off x="7095644" y="429903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1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C2FC27FE-4C30-4E48-8B52-2AE0E0C07123}"/>
              </a:ext>
            </a:extLst>
          </p:cNvPr>
          <p:cNvSpPr txBox="1"/>
          <p:nvPr/>
        </p:nvSpPr>
        <p:spPr>
          <a:xfrm>
            <a:off x="7952201" y="2268483"/>
            <a:ext cx="79861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0 – 0 = 0</a:t>
            </a:r>
            <a:br>
              <a:rPr lang="pt-BR" sz="1400" dirty="0"/>
            </a:br>
            <a:r>
              <a:rPr lang="pt-BR" sz="1400" dirty="0"/>
              <a:t>0 – 0 = 0</a:t>
            </a:r>
            <a:br>
              <a:rPr lang="pt-BR" sz="1400" dirty="0"/>
            </a:br>
            <a:r>
              <a:rPr lang="pt-BR" sz="1400" dirty="0"/>
              <a:t>0 – 0 = 0</a:t>
            </a:r>
            <a:br>
              <a:rPr lang="pt-BR" sz="1400" dirty="0"/>
            </a:br>
            <a:r>
              <a:rPr lang="pt-BR" sz="1400" dirty="0"/>
              <a:t>1 – 1 = 0</a:t>
            </a:r>
          </a:p>
        </p:txBody>
      </p:sp>
    </p:spTree>
    <p:extLst>
      <p:ext uri="{BB962C8B-B14F-4D97-AF65-F5344CB8AC3E}">
        <p14:creationId xmlns:p14="http://schemas.microsoft.com/office/powerpoint/2010/main" val="383185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o 13"/>
          <p:cNvGrpSpPr/>
          <p:nvPr/>
        </p:nvGrpSpPr>
        <p:grpSpPr>
          <a:xfrm>
            <a:off x="179512" y="409229"/>
            <a:ext cx="2979548" cy="2816401"/>
            <a:chOff x="69806" y="843558"/>
            <a:chExt cx="4284852" cy="4050233"/>
          </a:xfrm>
        </p:grpSpPr>
        <p:cxnSp>
          <p:nvCxnSpPr>
            <p:cNvPr id="5" name="Conector de seta reta 4"/>
            <p:cNvCxnSpPr/>
            <p:nvPr/>
          </p:nvCxnSpPr>
          <p:spPr>
            <a:xfrm>
              <a:off x="141814" y="4299942"/>
              <a:ext cx="3816424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de seta reta 7"/>
            <p:cNvCxnSpPr/>
            <p:nvPr/>
          </p:nvCxnSpPr>
          <p:spPr>
            <a:xfrm flipV="1">
              <a:off x="542689" y="1131590"/>
              <a:ext cx="0" cy="3456384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Elipse 11"/>
            <p:cNvSpPr/>
            <p:nvPr/>
          </p:nvSpPr>
          <p:spPr>
            <a:xfrm>
              <a:off x="717878" y="156363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0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717878" y="372387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0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50126" y="372387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0</a:t>
              </a:r>
            </a:p>
          </p:txBody>
        </p:sp>
        <p:sp>
          <p:nvSpPr>
            <p:cNvPr id="17" name="Elipse 16"/>
            <p:cNvSpPr/>
            <p:nvPr/>
          </p:nvSpPr>
          <p:spPr>
            <a:xfrm>
              <a:off x="2878118" y="156363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1</a:t>
              </a:r>
            </a:p>
          </p:txBody>
        </p:sp>
        <p:sp>
          <p:nvSpPr>
            <p:cNvPr id="13" name="CaixaDeTexto 12"/>
            <p:cNvSpPr txBox="1"/>
            <p:nvPr/>
          </p:nvSpPr>
          <p:spPr>
            <a:xfrm>
              <a:off x="69806" y="1635645"/>
              <a:ext cx="475346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1</a:t>
              </a:r>
            </a:p>
          </p:txBody>
        </p:sp>
        <p:sp>
          <p:nvSpPr>
            <p:cNvPr id="19" name="CaixaDeTexto 18"/>
            <p:cNvSpPr txBox="1"/>
            <p:nvPr/>
          </p:nvSpPr>
          <p:spPr>
            <a:xfrm>
              <a:off x="3051634" y="4362657"/>
              <a:ext cx="475346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1</a:t>
              </a:r>
            </a:p>
          </p:txBody>
        </p:sp>
        <p:sp>
          <p:nvSpPr>
            <p:cNvPr id="20" name="CaixaDeTexto 19"/>
            <p:cNvSpPr txBox="1"/>
            <p:nvPr/>
          </p:nvSpPr>
          <p:spPr>
            <a:xfrm>
              <a:off x="69806" y="3858601"/>
              <a:ext cx="475346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0</a:t>
              </a:r>
            </a:p>
          </p:txBody>
        </p:sp>
        <p:sp>
          <p:nvSpPr>
            <p:cNvPr id="21" name="CaixaDeTexto 20"/>
            <p:cNvSpPr txBox="1"/>
            <p:nvPr/>
          </p:nvSpPr>
          <p:spPr>
            <a:xfrm>
              <a:off x="789885" y="4362659"/>
              <a:ext cx="475346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0</a:t>
              </a:r>
            </a:p>
          </p:txBody>
        </p:sp>
        <p:sp>
          <p:nvSpPr>
            <p:cNvPr id="22" name="CaixaDeTexto 21"/>
            <p:cNvSpPr txBox="1"/>
            <p:nvPr/>
          </p:nvSpPr>
          <p:spPr>
            <a:xfrm>
              <a:off x="3886230" y="4125852"/>
              <a:ext cx="468428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x</a:t>
              </a:r>
            </a:p>
          </p:txBody>
        </p:sp>
        <p:sp>
          <p:nvSpPr>
            <p:cNvPr id="23" name="CaixaDeTexto 22"/>
            <p:cNvSpPr txBox="1"/>
            <p:nvPr/>
          </p:nvSpPr>
          <p:spPr>
            <a:xfrm>
              <a:off x="396265" y="843558"/>
              <a:ext cx="438462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y</a:t>
              </a:r>
            </a:p>
          </p:txBody>
        </p:sp>
      </p:grpSp>
      <p:grpSp>
        <p:nvGrpSpPr>
          <p:cNvPr id="18" name="Grupo 17"/>
          <p:cNvGrpSpPr/>
          <p:nvPr/>
        </p:nvGrpSpPr>
        <p:grpSpPr>
          <a:xfrm>
            <a:off x="6012160" y="310859"/>
            <a:ext cx="3178584" cy="2999931"/>
            <a:chOff x="4678318" y="843558"/>
            <a:chExt cx="4252171" cy="4013176"/>
          </a:xfrm>
        </p:grpSpPr>
        <p:cxnSp>
          <p:nvCxnSpPr>
            <p:cNvPr id="24" name="Conector de seta reta 23"/>
            <p:cNvCxnSpPr/>
            <p:nvPr/>
          </p:nvCxnSpPr>
          <p:spPr>
            <a:xfrm>
              <a:off x="4750326" y="4299942"/>
              <a:ext cx="3816424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de seta reta 24"/>
            <p:cNvCxnSpPr/>
            <p:nvPr/>
          </p:nvCxnSpPr>
          <p:spPr>
            <a:xfrm flipV="1">
              <a:off x="5151201" y="1131590"/>
              <a:ext cx="0" cy="3456384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Elipse 25"/>
            <p:cNvSpPr/>
            <p:nvPr/>
          </p:nvSpPr>
          <p:spPr>
            <a:xfrm>
              <a:off x="5326390" y="156363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1</a:t>
              </a:r>
            </a:p>
          </p:txBody>
        </p:sp>
        <p:sp>
          <p:nvSpPr>
            <p:cNvPr id="27" name="Elipse 26"/>
            <p:cNvSpPr/>
            <p:nvPr/>
          </p:nvSpPr>
          <p:spPr>
            <a:xfrm>
              <a:off x="5326390" y="372387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0</a:t>
              </a:r>
            </a:p>
          </p:txBody>
        </p:sp>
        <p:sp>
          <p:nvSpPr>
            <p:cNvPr id="28" name="Elipse 27"/>
            <p:cNvSpPr/>
            <p:nvPr/>
          </p:nvSpPr>
          <p:spPr>
            <a:xfrm>
              <a:off x="7558638" y="372387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1</a:t>
              </a:r>
            </a:p>
          </p:txBody>
        </p:sp>
        <p:sp>
          <p:nvSpPr>
            <p:cNvPr id="29" name="Elipse 28"/>
            <p:cNvSpPr/>
            <p:nvPr/>
          </p:nvSpPr>
          <p:spPr>
            <a:xfrm>
              <a:off x="7486630" y="156363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0</a:t>
              </a:r>
            </a:p>
          </p:txBody>
        </p:sp>
        <p:sp>
          <p:nvSpPr>
            <p:cNvPr id="30" name="CaixaDeTexto 29"/>
            <p:cNvSpPr txBox="1"/>
            <p:nvPr/>
          </p:nvSpPr>
          <p:spPr>
            <a:xfrm>
              <a:off x="4678318" y="1635646"/>
              <a:ext cx="442182" cy="4940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1</a:t>
              </a:r>
            </a:p>
          </p:txBody>
        </p:sp>
        <p:sp>
          <p:nvSpPr>
            <p:cNvPr id="31" name="CaixaDeTexto 30"/>
            <p:cNvSpPr txBox="1"/>
            <p:nvPr/>
          </p:nvSpPr>
          <p:spPr>
            <a:xfrm>
              <a:off x="7660146" y="4362658"/>
              <a:ext cx="442182" cy="4940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1</a:t>
              </a:r>
            </a:p>
          </p:txBody>
        </p:sp>
        <p:sp>
          <p:nvSpPr>
            <p:cNvPr id="32" name="CaixaDeTexto 31"/>
            <p:cNvSpPr txBox="1"/>
            <p:nvPr/>
          </p:nvSpPr>
          <p:spPr>
            <a:xfrm>
              <a:off x="4678318" y="3858602"/>
              <a:ext cx="442182" cy="4940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0</a:t>
              </a:r>
            </a:p>
          </p:txBody>
        </p:sp>
        <p:sp>
          <p:nvSpPr>
            <p:cNvPr id="33" name="CaixaDeTexto 32"/>
            <p:cNvSpPr txBox="1"/>
            <p:nvPr/>
          </p:nvSpPr>
          <p:spPr>
            <a:xfrm>
              <a:off x="5398397" y="4362658"/>
              <a:ext cx="442182" cy="4940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0</a:t>
              </a:r>
            </a:p>
          </p:txBody>
        </p:sp>
        <p:sp>
          <p:nvSpPr>
            <p:cNvPr id="34" name="CaixaDeTexto 33"/>
            <p:cNvSpPr txBox="1"/>
            <p:nvPr/>
          </p:nvSpPr>
          <p:spPr>
            <a:xfrm>
              <a:off x="8494742" y="4125852"/>
              <a:ext cx="435747" cy="4940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x</a:t>
              </a:r>
            </a:p>
          </p:txBody>
        </p:sp>
        <p:sp>
          <p:nvSpPr>
            <p:cNvPr id="35" name="CaixaDeTexto 34"/>
            <p:cNvSpPr txBox="1"/>
            <p:nvPr/>
          </p:nvSpPr>
          <p:spPr>
            <a:xfrm>
              <a:off x="5004777" y="843558"/>
              <a:ext cx="407871" cy="4940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y</a:t>
              </a:r>
            </a:p>
          </p:txBody>
        </p:sp>
      </p:grpSp>
      <p:grpSp>
        <p:nvGrpSpPr>
          <p:cNvPr id="36" name="Grupo 13">
            <a:extLst>
              <a:ext uri="{FF2B5EF4-FFF2-40B4-BE49-F238E27FC236}">
                <a16:creationId xmlns:a16="http://schemas.microsoft.com/office/drawing/2014/main" id="{204C8A73-DE2F-4541-BDC3-DF3980BB9BD6}"/>
              </a:ext>
            </a:extLst>
          </p:cNvPr>
          <p:cNvGrpSpPr/>
          <p:nvPr/>
        </p:nvGrpSpPr>
        <p:grpSpPr>
          <a:xfrm>
            <a:off x="3347864" y="2594379"/>
            <a:ext cx="2979548" cy="2816401"/>
            <a:chOff x="69806" y="843558"/>
            <a:chExt cx="4284852" cy="4050233"/>
          </a:xfrm>
        </p:grpSpPr>
        <p:cxnSp>
          <p:nvCxnSpPr>
            <p:cNvPr id="37" name="Conector de seta reta 4">
              <a:extLst>
                <a:ext uri="{FF2B5EF4-FFF2-40B4-BE49-F238E27FC236}">
                  <a16:creationId xmlns:a16="http://schemas.microsoft.com/office/drawing/2014/main" id="{56BD78F9-ABA9-415C-BCAA-4F50D25A2609}"/>
                </a:ext>
              </a:extLst>
            </p:cNvPr>
            <p:cNvCxnSpPr/>
            <p:nvPr/>
          </p:nvCxnSpPr>
          <p:spPr>
            <a:xfrm>
              <a:off x="141814" y="4299942"/>
              <a:ext cx="3816424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de seta reta 7">
              <a:extLst>
                <a:ext uri="{FF2B5EF4-FFF2-40B4-BE49-F238E27FC236}">
                  <a16:creationId xmlns:a16="http://schemas.microsoft.com/office/drawing/2014/main" id="{1ABB320F-29EB-4526-B85D-C35EB428988D}"/>
                </a:ext>
              </a:extLst>
            </p:cNvPr>
            <p:cNvCxnSpPr/>
            <p:nvPr/>
          </p:nvCxnSpPr>
          <p:spPr>
            <a:xfrm flipV="1">
              <a:off x="542689" y="1131590"/>
              <a:ext cx="0" cy="3456384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EAD8CD91-F154-46F0-83A0-CA0C889A1A6A}"/>
                </a:ext>
              </a:extLst>
            </p:cNvPr>
            <p:cNvSpPr/>
            <p:nvPr/>
          </p:nvSpPr>
          <p:spPr>
            <a:xfrm>
              <a:off x="717878" y="156363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1</a:t>
              </a:r>
            </a:p>
          </p:txBody>
        </p:sp>
        <p:sp>
          <p:nvSpPr>
            <p:cNvPr id="40" name="Elipse 39">
              <a:extLst>
                <a:ext uri="{FF2B5EF4-FFF2-40B4-BE49-F238E27FC236}">
                  <a16:creationId xmlns:a16="http://schemas.microsoft.com/office/drawing/2014/main" id="{0987AC58-6766-427E-B4AF-1012EBA0E057}"/>
                </a:ext>
              </a:extLst>
            </p:cNvPr>
            <p:cNvSpPr/>
            <p:nvPr/>
          </p:nvSpPr>
          <p:spPr>
            <a:xfrm>
              <a:off x="717878" y="372387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0</a:t>
              </a:r>
            </a:p>
          </p:txBody>
        </p:sp>
        <p:sp>
          <p:nvSpPr>
            <p:cNvPr id="41" name="Elipse 40">
              <a:extLst>
                <a:ext uri="{FF2B5EF4-FFF2-40B4-BE49-F238E27FC236}">
                  <a16:creationId xmlns:a16="http://schemas.microsoft.com/office/drawing/2014/main" id="{80A45833-72D1-4273-B233-3140D2A6722A}"/>
                </a:ext>
              </a:extLst>
            </p:cNvPr>
            <p:cNvSpPr/>
            <p:nvPr/>
          </p:nvSpPr>
          <p:spPr>
            <a:xfrm>
              <a:off x="2950126" y="372387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1</a:t>
              </a:r>
            </a:p>
          </p:txBody>
        </p:sp>
        <p:sp>
          <p:nvSpPr>
            <p:cNvPr id="42" name="Elipse 41">
              <a:extLst>
                <a:ext uri="{FF2B5EF4-FFF2-40B4-BE49-F238E27FC236}">
                  <a16:creationId xmlns:a16="http://schemas.microsoft.com/office/drawing/2014/main" id="{95BA6106-B194-458B-B4C3-13CA2D5C3547}"/>
                </a:ext>
              </a:extLst>
            </p:cNvPr>
            <p:cNvSpPr/>
            <p:nvPr/>
          </p:nvSpPr>
          <p:spPr>
            <a:xfrm>
              <a:off x="2878118" y="1563638"/>
              <a:ext cx="504056" cy="5040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1</a:t>
              </a:r>
            </a:p>
          </p:txBody>
        </p: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9683CF05-AAC5-4CF6-A6E4-2F21891A5A9E}"/>
                </a:ext>
              </a:extLst>
            </p:cNvPr>
            <p:cNvSpPr txBox="1"/>
            <p:nvPr/>
          </p:nvSpPr>
          <p:spPr>
            <a:xfrm>
              <a:off x="69806" y="1635645"/>
              <a:ext cx="475346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1</a:t>
              </a:r>
            </a:p>
          </p:txBody>
        </p:sp>
        <p:sp>
          <p:nvSpPr>
            <p:cNvPr id="44" name="CaixaDeTexto 43">
              <a:extLst>
                <a:ext uri="{FF2B5EF4-FFF2-40B4-BE49-F238E27FC236}">
                  <a16:creationId xmlns:a16="http://schemas.microsoft.com/office/drawing/2014/main" id="{B3FDE931-5D55-4BE5-B919-02DE54D67290}"/>
                </a:ext>
              </a:extLst>
            </p:cNvPr>
            <p:cNvSpPr txBox="1"/>
            <p:nvPr/>
          </p:nvSpPr>
          <p:spPr>
            <a:xfrm>
              <a:off x="3051634" y="4362657"/>
              <a:ext cx="475346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1</a:t>
              </a:r>
            </a:p>
          </p:txBody>
        </p: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B12AAAD7-6EAE-48EE-8370-CCC185B2F390}"/>
                </a:ext>
              </a:extLst>
            </p:cNvPr>
            <p:cNvSpPr txBox="1"/>
            <p:nvPr/>
          </p:nvSpPr>
          <p:spPr>
            <a:xfrm>
              <a:off x="69806" y="3858601"/>
              <a:ext cx="475346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0</a:t>
              </a:r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1366FB31-50F4-4BB7-A7B8-C6AC4BE61C03}"/>
                </a:ext>
              </a:extLst>
            </p:cNvPr>
            <p:cNvSpPr txBox="1"/>
            <p:nvPr/>
          </p:nvSpPr>
          <p:spPr>
            <a:xfrm>
              <a:off x="789885" y="4362659"/>
              <a:ext cx="475346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0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844D1066-9B55-40B8-AFED-10B4E6F51DD4}"/>
                </a:ext>
              </a:extLst>
            </p:cNvPr>
            <p:cNvSpPr txBox="1"/>
            <p:nvPr/>
          </p:nvSpPr>
          <p:spPr>
            <a:xfrm>
              <a:off x="3886230" y="4125852"/>
              <a:ext cx="468428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x</a:t>
              </a:r>
            </a:p>
          </p:txBody>
        </p: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50ACD93E-C08C-453B-8E5E-C1A5D9F701BE}"/>
                </a:ext>
              </a:extLst>
            </p:cNvPr>
            <p:cNvSpPr txBox="1"/>
            <p:nvPr/>
          </p:nvSpPr>
          <p:spPr>
            <a:xfrm>
              <a:off x="396265" y="843558"/>
              <a:ext cx="438462" cy="5311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0726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DA5BD680-93A4-45D5-8C08-51C40D268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Redes multicamada (</a:t>
            </a:r>
            <a:r>
              <a:rPr lang="pt-BR" sz="2800" dirty="0" err="1"/>
              <a:t>multilayer</a:t>
            </a:r>
            <a:r>
              <a:rPr lang="pt-BR" sz="2800" dirty="0"/>
              <a:t> </a:t>
            </a:r>
            <a:r>
              <a:rPr lang="pt-BR" sz="2800" dirty="0" err="1"/>
              <a:t>perceptron</a:t>
            </a:r>
            <a:r>
              <a:rPr lang="pt-BR" sz="2800" dirty="0"/>
              <a:t>)</a:t>
            </a:r>
          </a:p>
        </p:txBody>
      </p:sp>
      <p:grpSp>
        <p:nvGrpSpPr>
          <p:cNvPr id="68" name="Agrupar 67">
            <a:extLst>
              <a:ext uri="{FF2B5EF4-FFF2-40B4-BE49-F238E27FC236}">
                <a16:creationId xmlns:a16="http://schemas.microsoft.com/office/drawing/2014/main" id="{586B91D1-C877-408D-BE98-40C24EE3EF43}"/>
              </a:ext>
            </a:extLst>
          </p:cNvPr>
          <p:cNvGrpSpPr/>
          <p:nvPr/>
        </p:nvGrpSpPr>
        <p:grpSpPr>
          <a:xfrm>
            <a:off x="970645" y="1217041"/>
            <a:ext cx="5985021" cy="3862769"/>
            <a:chOff x="970644" y="931290"/>
            <a:chExt cx="5985021" cy="3862769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AD3F1FD3-67C8-4A29-9F49-549217C5ABC1}"/>
                </a:ext>
              </a:extLst>
            </p:cNvPr>
            <p:cNvSpPr/>
            <p:nvPr/>
          </p:nvSpPr>
          <p:spPr>
            <a:xfrm>
              <a:off x="3634247" y="141673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F0A5F128-0AD2-41A9-833B-B92CA68425F3}"/>
                </a:ext>
              </a:extLst>
            </p:cNvPr>
            <p:cNvSpPr/>
            <p:nvPr/>
          </p:nvSpPr>
          <p:spPr>
            <a:xfrm>
              <a:off x="3625441" y="2592827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23B1B1BE-F498-41EA-AD51-7B0991BCEAEE}"/>
                </a:ext>
              </a:extLst>
            </p:cNvPr>
            <p:cNvSpPr/>
            <p:nvPr/>
          </p:nvSpPr>
          <p:spPr>
            <a:xfrm>
              <a:off x="3625441" y="397590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14D56623-B773-4457-8690-7B41CC4C5D21}"/>
                </a:ext>
              </a:extLst>
            </p:cNvPr>
            <p:cNvGrpSpPr/>
            <p:nvPr/>
          </p:nvGrpSpPr>
          <p:grpSpPr>
            <a:xfrm>
              <a:off x="5512943" y="2592827"/>
              <a:ext cx="1296144" cy="504056"/>
              <a:chOff x="4139952" y="3219822"/>
              <a:chExt cx="1296144" cy="504056"/>
            </a:xfrm>
          </p:grpSpPr>
          <p:sp>
            <p:nvSpPr>
              <p:cNvPr id="9" name="Retângulo 8">
                <a:extLst>
                  <a:ext uri="{FF2B5EF4-FFF2-40B4-BE49-F238E27FC236}">
                    <a16:creationId xmlns:a16="http://schemas.microsoft.com/office/drawing/2014/main" id="{E93BBD85-2BE6-4F70-BB9D-D4A0D19E8D6D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10" name="Retângulo 9">
                <a:extLst>
                  <a:ext uri="{FF2B5EF4-FFF2-40B4-BE49-F238E27FC236}">
                    <a16:creationId xmlns:a16="http://schemas.microsoft.com/office/drawing/2014/main" id="{85A5A27B-16A9-4B26-9230-71C716119941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cxnSp>
          <p:nvCxnSpPr>
            <p:cNvPr id="13" name="Conector de Seta Reta 12">
              <a:extLst>
                <a:ext uri="{FF2B5EF4-FFF2-40B4-BE49-F238E27FC236}">
                  <a16:creationId xmlns:a16="http://schemas.microsoft.com/office/drawing/2014/main" id="{25AE6230-219C-45E9-8327-9E127C2310B9}"/>
                </a:ext>
              </a:extLst>
            </p:cNvPr>
            <p:cNvCxnSpPr>
              <a:stCxn id="4" idx="6"/>
              <a:endCxn id="9" idx="1"/>
            </p:cNvCxnSpPr>
            <p:nvPr/>
          </p:nvCxnSpPr>
          <p:spPr>
            <a:xfrm>
              <a:off x="4138303" y="1668764"/>
              <a:ext cx="1374640" cy="117609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77EC1B90-1D0C-41D7-A5D7-28CDCA3677DA}"/>
                </a:ext>
              </a:extLst>
            </p:cNvPr>
            <p:cNvCxnSpPr>
              <a:stCxn id="6" idx="6"/>
              <a:endCxn id="9" idx="1"/>
            </p:cNvCxnSpPr>
            <p:nvPr/>
          </p:nvCxnSpPr>
          <p:spPr>
            <a:xfrm>
              <a:off x="4129497" y="2844855"/>
              <a:ext cx="138344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de Seta Reta 16">
              <a:extLst>
                <a:ext uri="{FF2B5EF4-FFF2-40B4-BE49-F238E27FC236}">
                  <a16:creationId xmlns:a16="http://schemas.microsoft.com/office/drawing/2014/main" id="{859623A3-6C96-4D5C-BFF5-EB811F0D1D25}"/>
                </a:ext>
              </a:extLst>
            </p:cNvPr>
            <p:cNvCxnSpPr>
              <a:stCxn id="7" idx="6"/>
              <a:endCxn id="9" idx="1"/>
            </p:cNvCxnSpPr>
            <p:nvPr/>
          </p:nvCxnSpPr>
          <p:spPr>
            <a:xfrm flipV="1">
              <a:off x="4129497" y="2844855"/>
              <a:ext cx="1383446" cy="1383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8F26DBB7-4604-49B9-83B6-6CDE7B7A8E26}"/>
                </a:ext>
              </a:extLst>
            </p:cNvPr>
            <p:cNvSpPr txBox="1"/>
            <p:nvPr/>
          </p:nvSpPr>
          <p:spPr>
            <a:xfrm>
              <a:off x="1284845" y="1712088"/>
              <a:ext cx="77777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Entradas</a:t>
              </a:r>
              <a:endParaRPr lang="pt-BR" dirty="0"/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917DC411-7410-4FD3-966E-9B3C5501C90D}"/>
                </a:ext>
              </a:extLst>
            </p:cNvPr>
            <p:cNvSpPr txBox="1"/>
            <p:nvPr/>
          </p:nvSpPr>
          <p:spPr>
            <a:xfrm>
              <a:off x="4692535" y="1995199"/>
              <a:ext cx="5725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Pesos</a:t>
              </a:r>
              <a:endParaRPr lang="pt-BR" dirty="0"/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3894D999-2513-4A73-A27D-141BE91A67B6}"/>
                </a:ext>
              </a:extLst>
            </p:cNvPr>
            <p:cNvSpPr txBox="1"/>
            <p:nvPr/>
          </p:nvSpPr>
          <p:spPr>
            <a:xfrm>
              <a:off x="5477746" y="3161110"/>
              <a:ext cx="71846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Função </a:t>
              </a:r>
              <a:br>
                <a:rPr lang="pt-BR" sz="1100" dirty="0"/>
              </a:br>
              <a:r>
                <a:rPr lang="pt-BR" sz="1100" dirty="0"/>
                <a:t>soma</a:t>
              </a:r>
              <a:endParaRPr lang="pt-BR" dirty="0"/>
            </a:p>
          </p:txBody>
        </p: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6D6F8E27-FEA6-49D6-98FA-C67444FBBBFD}"/>
                </a:ext>
              </a:extLst>
            </p:cNvPr>
            <p:cNvSpPr txBox="1"/>
            <p:nvPr/>
          </p:nvSpPr>
          <p:spPr>
            <a:xfrm>
              <a:off x="6209948" y="3163268"/>
              <a:ext cx="74571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Função</a:t>
              </a:r>
              <a:br>
                <a:rPr lang="pt-BR" sz="1100" dirty="0"/>
              </a:br>
              <a:r>
                <a:rPr lang="pt-BR" sz="1100" dirty="0"/>
                <a:t>ativação</a:t>
              </a:r>
              <a:endParaRPr lang="pt-BR" dirty="0"/>
            </a:p>
          </p:txBody>
        </p:sp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E26EA0B2-D322-43F2-8805-397F7008D085}"/>
                </a:ext>
              </a:extLst>
            </p:cNvPr>
            <p:cNvSpPr/>
            <p:nvPr/>
          </p:nvSpPr>
          <p:spPr>
            <a:xfrm>
              <a:off x="1409022" y="209184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sp>
          <p:nvSpPr>
            <p:cNvPr id="24" name="Elipse 23">
              <a:extLst>
                <a:ext uri="{FF2B5EF4-FFF2-40B4-BE49-F238E27FC236}">
                  <a16:creationId xmlns:a16="http://schemas.microsoft.com/office/drawing/2014/main" id="{2171CDDD-B7F7-4D81-93E7-C83F71ECA60A}"/>
                </a:ext>
              </a:extLst>
            </p:cNvPr>
            <p:cNvSpPr/>
            <p:nvPr/>
          </p:nvSpPr>
          <p:spPr>
            <a:xfrm>
              <a:off x="1402668" y="3345836"/>
              <a:ext cx="504056" cy="50405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Conector de Seta Reta 7">
              <a:extLst>
                <a:ext uri="{FF2B5EF4-FFF2-40B4-BE49-F238E27FC236}">
                  <a16:creationId xmlns:a16="http://schemas.microsoft.com/office/drawing/2014/main" id="{240FE42B-5C9A-4365-BC8E-14CD3E64ADDC}"/>
                </a:ext>
              </a:extLst>
            </p:cNvPr>
            <p:cNvCxnSpPr>
              <a:stCxn id="23" idx="6"/>
              <a:endCxn id="4" idx="2"/>
            </p:cNvCxnSpPr>
            <p:nvPr/>
          </p:nvCxnSpPr>
          <p:spPr>
            <a:xfrm flipV="1">
              <a:off x="1913078" y="1668764"/>
              <a:ext cx="1721169" cy="6751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E658F1E2-9C7F-4E99-B778-2AB92C797475}"/>
                </a:ext>
              </a:extLst>
            </p:cNvPr>
            <p:cNvCxnSpPr>
              <a:stCxn id="23" idx="6"/>
              <a:endCxn id="6" idx="2"/>
            </p:cNvCxnSpPr>
            <p:nvPr/>
          </p:nvCxnSpPr>
          <p:spPr>
            <a:xfrm>
              <a:off x="1913078" y="2343874"/>
              <a:ext cx="1712363" cy="5009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E4E8232F-2888-4492-BE7D-16FD920609B4}"/>
                </a:ext>
              </a:extLst>
            </p:cNvPr>
            <p:cNvCxnSpPr>
              <a:stCxn id="23" idx="6"/>
              <a:endCxn id="7" idx="2"/>
            </p:cNvCxnSpPr>
            <p:nvPr/>
          </p:nvCxnSpPr>
          <p:spPr>
            <a:xfrm>
              <a:off x="1913078" y="2343874"/>
              <a:ext cx="1712363" cy="18840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de Seta Reta 32">
              <a:extLst>
                <a:ext uri="{FF2B5EF4-FFF2-40B4-BE49-F238E27FC236}">
                  <a16:creationId xmlns:a16="http://schemas.microsoft.com/office/drawing/2014/main" id="{215CED07-5E3B-4083-B9B1-E906395FB836}"/>
                </a:ext>
              </a:extLst>
            </p:cNvPr>
            <p:cNvCxnSpPr>
              <a:stCxn id="24" idx="6"/>
              <a:endCxn id="4" idx="2"/>
            </p:cNvCxnSpPr>
            <p:nvPr/>
          </p:nvCxnSpPr>
          <p:spPr>
            <a:xfrm flipV="1">
              <a:off x="1906724" y="1668764"/>
              <a:ext cx="1727523" cy="192910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1D28BBBD-A84E-4F13-9219-1D742D3BAB1B}"/>
                </a:ext>
              </a:extLst>
            </p:cNvPr>
            <p:cNvCxnSpPr>
              <a:stCxn id="24" idx="6"/>
              <a:endCxn id="6" idx="2"/>
            </p:cNvCxnSpPr>
            <p:nvPr/>
          </p:nvCxnSpPr>
          <p:spPr>
            <a:xfrm flipV="1">
              <a:off x="1906724" y="2844855"/>
              <a:ext cx="1718717" cy="753009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de Seta Reta 36">
              <a:extLst>
                <a:ext uri="{FF2B5EF4-FFF2-40B4-BE49-F238E27FC236}">
                  <a16:creationId xmlns:a16="http://schemas.microsoft.com/office/drawing/2014/main" id="{DE663352-72C2-40DE-BF70-B5023732082D}"/>
                </a:ext>
              </a:extLst>
            </p:cNvPr>
            <p:cNvCxnSpPr>
              <a:stCxn id="24" idx="6"/>
              <a:endCxn id="7" idx="2"/>
            </p:cNvCxnSpPr>
            <p:nvPr/>
          </p:nvCxnSpPr>
          <p:spPr>
            <a:xfrm>
              <a:off x="1906724" y="3597864"/>
              <a:ext cx="1718717" cy="63007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E46D11F0-DECD-4C33-8C87-E6B8D63FAE99}"/>
                </a:ext>
              </a:extLst>
            </p:cNvPr>
            <p:cNvSpPr txBox="1"/>
            <p:nvPr/>
          </p:nvSpPr>
          <p:spPr>
            <a:xfrm>
              <a:off x="3265917" y="931290"/>
              <a:ext cx="124585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1100" dirty="0"/>
                <a:t>Camada oculta </a:t>
              </a:r>
              <a:br>
                <a:rPr lang="pt-BR" sz="1100" dirty="0"/>
              </a:br>
              <a:r>
                <a:rPr lang="pt-BR" sz="1100" dirty="0"/>
                <a:t>(escondida)</a:t>
              </a:r>
              <a:endParaRPr lang="pt-BR" dirty="0"/>
            </a:p>
          </p:txBody>
        </p:sp>
        <p:grpSp>
          <p:nvGrpSpPr>
            <p:cNvPr id="54" name="Agrupar 53">
              <a:extLst>
                <a:ext uri="{FF2B5EF4-FFF2-40B4-BE49-F238E27FC236}">
                  <a16:creationId xmlns:a16="http://schemas.microsoft.com/office/drawing/2014/main" id="{35B41718-9D36-458C-85CC-30C6DBE72087}"/>
                </a:ext>
              </a:extLst>
            </p:cNvPr>
            <p:cNvGrpSpPr/>
            <p:nvPr/>
          </p:nvGrpSpPr>
          <p:grpSpPr>
            <a:xfrm>
              <a:off x="3650705" y="1943556"/>
              <a:ext cx="496508" cy="267054"/>
              <a:chOff x="4139952" y="3219822"/>
              <a:chExt cx="1296144" cy="504056"/>
            </a:xfrm>
          </p:grpSpPr>
          <p:sp>
            <p:nvSpPr>
              <p:cNvPr id="55" name="Retângulo 54">
                <a:extLst>
                  <a:ext uri="{FF2B5EF4-FFF2-40B4-BE49-F238E27FC236}">
                    <a16:creationId xmlns:a16="http://schemas.microsoft.com/office/drawing/2014/main" id="{39332B16-393B-4542-B7AA-859629F73FD1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56" name="Retângulo 55">
                <a:extLst>
                  <a:ext uri="{FF2B5EF4-FFF2-40B4-BE49-F238E27FC236}">
                    <a16:creationId xmlns:a16="http://schemas.microsoft.com/office/drawing/2014/main" id="{EC5BD866-FCEF-44F0-A691-7D42966E7905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grpSp>
          <p:nvGrpSpPr>
            <p:cNvPr id="59" name="Agrupar 58">
              <a:extLst>
                <a:ext uri="{FF2B5EF4-FFF2-40B4-BE49-F238E27FC236}">
                  <a16:creationId xmlns:a16="http://schemas.microsoft.com/office/drawing/2014/main" id="{4A5345EF-D34C-4750-A628-B8E822C9A527}"/>
                </a:ext>
              </a:extLst>
            </p:cNvPr>
            <p:cNvGrpSpPr/>
            <p:nvPr/>
          </p:nvGrpSpPr>
          <p:grpSpPr>
            <a:xfrm>
              <a:off x="3645835" y="3148914"/>
              <a:ext cx="496508" cy="267054"/>
              <a:chOff x="4139952" y="3219822"/>
              <a:chExt cx="1296144" cy="504056"/>
            </a:xfrm>
          </p:grpSpPr>
          <p:sp>
            <p:nvSpPr>
              <p:cNvPr id="60" name="Retângulo 59">
                <a:extLst>
                  <a:ext uri="{FF2B5EF4-FFF2-40B4-BE49-F238E27FC236}">
                    <a16:creationId xmlns:a16="http://schemas.microsoft.com/office/drawing/2014/main" id="{69D578A0-9BBD-4682-85D7-373D12663ED4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61" name="Retângulo 60">
                <a:extLst>
                  <a:ext uri="{FF2B5EF4-FFF2-40B4-BE49-F238E27FC236}">
                    <a16:creationId xmlns:a16="http://schemas.microsoft.com/office/drawing/2014/main" id="{70033787-0D35-43D4-955D-F7035E4BEB26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grpSp>
          <p:nvGrpSpPr>
            <p:cNvPr id="62" name="Agrupar 61">
              <a:extLst>
                <a:ext uri="{FF2B5EF4-FFF2-40B4-BE49-F238E27FC236}">
                  <a16:creationId xmlns:a16="http://schemas.microsoft.com/office/drawing/2014/main" id="{87107BE2-C0CA-428F-A419-A8682B2372C9}"/>
                </a:ext>
              </a:extLst>
            </p:cNvPr>
            <p:cNvGrpSpPr/>
            <p:nvPr/>
          </p:nvGrpSpPr>
          <p:grpSpPr>
            <a:xfrm>
              <a:off x="3648270" y="4527005"/>
              <a:ext cx="496508" cy="267054"/>
              <a:chOff x="4139952" y="3219822"/>
              <a:chExt cx="1296144" cy="504056"/>
            </a:xfrm>
          </p:grpSpPr>
          <p:sp>
            <p:nvSpPr>
              <p:cNvPr id="63" name="Retângulo 62">
                <a:extLst>
                  <a:ext uri="{FF2B5EF4-FFF2-40B4-BE49-F238E27FC236}">
                    <a16:creationId xmlns:a16="http://schemas.microsoft.com/office/drawing/2014/main" id="{0FE232A2-EE27-43C4-BFEE-CE3C6B63D492}"/>
                  </a:ext>
                </a:extLst>
              </p:cNvPr>
              <p:cNvSpPr/>
              <p:nvPr/>
            </p:nvSpPr>
            <p:spPr>
              <a:xfrm>
                <a:off x="4139952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>
                    <a:solidFill>
                      <a:schemeClr val="tx1"/>
                    </a:solidFill>
                  </a:rPr>
                  <a:t>∑</a:t>
                </a:r>
              </a:p>
            </p:txBody>
          </p:sp>
          <p:sp>
            <p:nvSpPr>
              <p:cNvPr id="64" name="Retângulo 63">
                <a:extLst>
                  <a:ext uri="{FF2B5EF4-FFF2-40B4-BE49-F238E27FC236}">
                    <a16:creationId xmlns:a16="http://schemas.microsoft.com/office/drawing/2014/main" id="{214CBC28-ED66-4156-A54E-DD946100CED7}"/>
                  </a:ext>
                </a:extLst>
              </p:cNvPr>
              <p:cNvSpPr/>
              <p:nvPr/>
            </p:nvSpPr>
            <p:spPr>
              <a:xfrm>
                <a:off x="4788024" y="3219822"/>
                <a:ext cx="648072" cy="50405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</a:t>
                </a:r>
              </a:p>
            </p:txBody>
          </p:sp>
        </p:grpSp>
        <p:sp>
          <p:nvSpPr>
            <p:cNvPr id="65" name="CaixaDeTexto 64">
              <a:extLst>
                <a:ext uri="{FF2B5EF4-FFF2-40B4-BE49-F238E27FC236}">
                  <a16:creationId xmlns:a16="http://schemas.microsoft.com/office/drawing/2014/main" id="{69D5E34D-1331-4F2F-B1E8-0F29D7FEB82D}"/>
                </a:ext>
              </a:extLst>
            </p:cNvPr>
            <p:cNvSpPr txBox="1"/>
            <p:nvPr/>
          </p:nvSpPr>
          <p:spPr>
            <a:xfrm>
              <a:off x="971600" y="2224084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x1</a:t>
              </a:r>
              <a:endParaRPr lang="pt-BR" dirty="0"/>
            </a:p>
          </p:txBody>
        </p:sp>
        <p:sp>
          <p:nvSpPr>
            <p:cNvPr id="66" name="CaixaDeTexto 65">
              <a:extLst>
                <a:ext uri="{FF2B5EF4-FFF2-40B4-BE49-F238E27FC236}">
                  <a16:creationId xmlns:a16="http://schemas.microsoft.com/office/drawing/2014/main" id="{D3AC3073-CC8D-4F44-A725-63062BA7B53B}"/>
                </a:ext>
              </a:extLst>
            </p:cNvPr>
            <p:cNvSpPr txBox="1"/>
            <p:nvPr/>
          </p:nvSpPr>
          <p:spPr>
            <a:xfrm>
              <a:off x="970644" y="3503781"/>
              <a:ext cx="36099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x2</a:t>
              </a:r>
              <a:endParaRPr lang="pt-BR" dirty="0"/>
            </a:p>
          </p:txBody>
        </p:sp>
        <p:sp>
          <p:nvSpPr>
            <p:cNvPr id="67" name="CaixaDeTexto 66">
              <a:extLst>
                <a:ext uri="{FF2B5EF4-FFF2-40B4-BE49-F238E27FC236}">
                  <a16:creationId xmlns:a16="http://schemas.microsoft.com/office/drawing/2014/main" id="{F17B61D3-6920-4CDD-9461-DCF239A425B6}"/>
                </a:ext>
              </a:extLst>
            </p:cNvPr>
            <p:cNvSpPr txBox="1"/>
            <p:nvPr/>
          </p:nvSpPr>
          <p:spPr>
            <a:xfrm>
              <a:off x="2330557" y="1739937"/>
              <a:ext cx="57259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/>
                <a:t>Pesos</a:t>
              </a:r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816167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4E87E25-0A25-415D-BFCA-CCD0A73E5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Sigmoid</a:t>
            </a:r>
            <a:r>
              <a:rPr lang="pt-BR" dirty="0"/>
              <a:t> (função sigmoide)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10FAE1E-EE09-44DA-8FC7-BCBFF22C6C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5" y="1201317"/>
            <a:ext cx="4536403" cy="357241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1CFB2F9A-2887-4000-B731-2E310305484F}"/>
                  </a:ext>
                </a:extLst>
              </p:cNvPr>
              <p:cNvSpPr txBox="1"/>
              <p:nvPr/>
            </p:nvSpPr>
            <p:spPr>
              <a:xfrm>
                <a:off x="467544" y="1489349"/>
                <a:ext cx="1584176" cy="70006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400" i="1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pt-BR" sz="2400" i="1">
                              <a:latin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pt-BR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sz="24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pt-BR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pt-BR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1CFB2F9A-2887-4000-B731-2E31030548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544" y="1489349"/>
                <a:ext cx="1584176" cy="700063"/>
              </a:xfrm>
              <a:prstGeom prst="rect">
                <a:avLst/>
              </a:prstGeom>
              <a:blipFill>
                <a:blip r:embed="rId4"/>
                <a:stretch>
                  <a:fillRect l="-6349" r="-1587" b="-1428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aixaDeTexto 6">
            <a:extLst>
              <a:ext uri="{FF2B5EF4-FFF2-40B4-BE49-F238E27FC236}">
                <a16:creationId xmlns:a16="http://schemas.microsoft.com/office/drawing/2014/main" id="{C8E7C7C9-5532-44B7-AACC-732EE57D1E89}"/>
              </a:ext>
            </a:extLst>
          </p:cNvPr>
          <p:cNvSpPr txBox="1"/>
          <p:nvPr/>
        </p:nvSpPr>
        <p:spPr>
          <a:xfrm>
            <a:off x="4644009" y="4259700"/>
            <a:ext cx="454964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Valores entre 0 e 1</a:t>
            </a:r>
          </a:p>
          <a:p>
            <a:endParaRPr lang="pt-BR" sz="1400" dirty="0"/>
          </a:p>
          <a:p>
            <a:r>
              <a:rPr lang="pt-BR" sz="1400" dirty="0"/>
              <a:t>Se X for alto o valor será aproximadamente 1</a:t>
            </a:r>
          </a:p>
          <a:p>
            <a:r>
              <a:rPr lang="pt-BR" sz="1400" dirty="0"/>
              <a:t>Se X for pequeno o valor será aproximadamente 0</a:t>
            </a:r>
          </a:p>
          <a:p>
            <a:r>
              <a:rPr lang="pt-BR" sz="1400" dirty="0"/>
              <a:t>Não retorna valores negativos</a:t>
            </a:r>
          </a:p>
        </p:txBody>
      </p:sp>
    </p:spTree>
    <p:extLst>
      <p:ext uri="{BB962C8B-B14F-4D97-AF65-F5344CB8AC3E}">
        <p14:creationId xmlns:p14="http://schemas.microsoft.com/office/powerpoint/2010/main" val="128087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9881</TotalTime>
  <Words>2926</Words>
  <Application>Microsoft Macintosh PowerPoint</Application>
  <PresentationFormat>Apresentação na tela (16:10)</PresentationFormat>
  <Paragraphs>1273</Paragraphs>
  <Slides>59</Slides>
  <Notes>53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59</vt:i4>
      </vt:variant>
    </vt:vector>
  </HeadingPairs>
  <TitlesOfParts>
    <vt:vector size="67" baseType="lpstr">
      <vt:lpstr>MS Mincho</vt:lpstr>
      <vt:lpstr>Arial</vt:lpstr>
      <vt:lpstr>Calibri</vt:lpstr>
      <vt:lpstr>Calibri Light</vt:lpstr>
      <vt:lpstr>Cambria</vt:lpstr>
      <vt:lpstr>Cambria Math</vt:lpstr>
      <vt:lpstr>Times New Roman</vt:lpstr>
      <vt:lpstr>Tema do Office</vt:lpstr>
      <vt:lpstr>Perceptron de uma camada</vt:lpstr>
      <vt:lpstr>Neurônio artificial</vt:lpstr>
      <vt:lpstr>Neurônio artificial</vt:lpstr>
      <vt:lpstr>Operador E</vt:lpstr>
      <vt:lpstr>Apresentação do PowerPoint</vt:lpstr>
      <vt:lpstr>Apresentação do PowerPoint</vt:lpstr>
      <vt:lpstr>Apresentação do PowerPoint</vt:lpstr>
      <vt:lpstr>Redes multicamada (multilayer perceptron)</vt:lpstr>
      <vt:lpstr>Sigmoid (função sigmoide)</vt:lpstr>
      <vt:lpstr>Operador XOR</vt:lpstr>
      <vt:lpstr>Cálculos camada entrada para camada oculta</vt:lpstr>
      <vt:lpstr>Apresentação do PowerPoint</vt:lpstr>
      <vt:lpstr>Apresentação do PowerPoint</vt:lpstr>
      <vt:lpstr>Apresentação do PowerPoint</vt:lpstr>
      <vt:lpstr>Apresentação do PowerPoint</vt:lpstr>
      <vt:lpstr>Cálculos camada oculta para camada de saída</vt:lpstr>
      <vt:lpstr>Apresentação do PowerPoint</vt:lpstr>
      <vt:lpstr>Apresentação do PowerPoint</vt:lpstr>
      <vt:lpstr>Apresentação do PowerPoint</vt:lpstr>
      <vt:lpstr>Apresentação do PowerPoint</vt:lpstr>
      <vt:lpstr>Erro</vt:lpstr>
      <vt:lpstr>Gradiente</vt:lpstr>
      <vt:lpstr>Gradiente</vt:lpstr>
      <vt:lpstr>Gradiente (derivada)</vt:lpstr>
      <vt:lpstr>Cálculo do parâmetro Delta</vt:lpstr>
      <vt:lpstr>Delta camada saída</vt:lpstr>
      <vt:lpstr>Apresentação do PowerPoint</vt:lpstr>
      <vt:lpstr>Apresentação do PowerPoint</vt:lpstr>
      <vt:lpstr>Apresentação do PowerPoint</vt:lpstr>
      <vt:lpstr>Apresentação do PowerPoint</vt:lpstr>
      <vt:lpstr>Delta camada escondida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Ajuste dos pesos da camada oculta para a camada de saída</vt:lpstr>
      <vt:lpstr>Apresentação do PowerPoint</vt:lpstr>
      <vt:lpstr>Apresentação do PowerPoint</vt:lpstr>
      <vt:lpstr>Apresentação do PowerPoint</vt:lpstr>
      <vt:lpstr>Apresentação do PowerPoint</vt:lpstr>
      <vt:lpstr>Ajuste dos pesos da camada de entrada para a camada oculta</vt:lpstr>
      <vt:lpstr>Apresentação do PowerPoint</vt:lpstr>
      <vt:lpstr>Apresentação do PowerPoint</vt:lpstr>
      <vt:lpstr>Apresentação do PowerPoint</vt:lpstr>
      <vt:lpstr>Apresentação do PowerPoint</vt:lpstr>
      <vt:lpstr>Bias</vt:lpstr>
      <vt:lpstr>Erro</vt:lpstr>
      <vt:lpstr>Mean square error (MSE) e Root mean square error (RMSE)</vt:lpstr>
      <vt:lpstr>Apresentação do PowerPoint</vt:lpstr>
      <vt:lpstr>Gradient descent</vt:lpstr>
      <vt:lpstr>Parâmetros</vt:lpstr>
      <vt:lpstr>Step (função degrau)</vt:lpstr>
      <vt:lpstr>Sigmoid (função sigmoide)</vt:lpstr>
      <vt:lpstr>Hyperbolic tanget (função tangente hiperbólica)</vt:lpstr>
      <vt:lpstr>ReLU (rectified linear units)</vt:lpstr>
      <vt:lpstr>Softmax</vt:lpstr>
      <vt:lpstr>Linear</vt:lpstr>
      <vt:lpstr>Conclusão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 Aprendizagem de Máquina</dc:title>
  <dc:creator>Usuario</dc:creator>
  <cp:lastModifiedBy>Jones Granatyr</cp:lastModifiedBy>
  <cp:revision>253</cp:revision>
  <dcterms:created xsi:type="dcterms:W3CDTF">2015-11-04T20:22:17Z</dcterms:created>
  <dcterms:modified xsi:type="dcterms:W3CDTF">2018-11-07T23:16:42Z</dcterms:modified>
</cp:coreProperties>
</file>